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0F11C-1526-4EEE-B19A-BADC7C6A2449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0043624-5CAF-4844-86A4-A3064FC2CA18}">
      <dgm:prSet phldrT="[Tekst]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2020 – 4 posiedzenia </a:t>
          </a:r>
        </a:p>
      </dgm:t>
    </dgm:pt>
    <dgm:pt modelId="{C3093321-931F-4086-AFE3-4B2F6802591B}" type="parTrans" cxnId="{F8DFFA63-11A8-4729-8F89-6CDDC891CD38}">
      <dgm:prSet/>
      <dgm:spPr/>
      <dgm:t>
        <a:bodyPr/>
        <a:lstStyle/>
        <a:p>
          <a:endParaRPr lang="pl-PL"/>
        </a:p>
      </dgm:t>
    </dgm:pt>
    <dgm:pt modelId="{E8A57B30-302A-4B87-9899-4054E836C9D9}" type="sibTrans" cxnId="{F8DFFA63-11A8-4729-8F89-6CDDC891CD38}">
      <dgm:prSet/>
      <dgm:spPr/>
      <dgm:t>
        <a:bodyPr/>
        <a:lstStyle/>
        <a:p>
          <a:endParaRPr lang="pl-PL"/>
        </a:p>
      </dgm:t>
    </dgm:pt>
    <dgm:pt modelId="{9D499DD6-B8DA-4031-8266-9DCD69A425D0}">
      <dgm:prSet phldrT="[Tekst]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2021 – 6 posiedzeń</a:t>
          </a:r>
        </a:p>
      </dgm:t>
    </dgm:pt>
    <dgm:pt modelId="{8AF8F935-7FB6-4694-9825-3B8EE8A12F2B}" type="parTrans" cxnId="{26ED6AC9-66BD-41E4-BBEB-25DC3B86995B}">
      <dgm:prSet/>
      <dgm:spPr/>
      <dgm:t>
        <a:bodyPr/>
        <a:lstStyle/>
        <a:p>
          <a:endParaRPr lang="pl-PL"/>
        </a:p>
      </dgm:t>
    </dgm:pt>
    <dgm:pt modelId="{1ACFE810-2D11-4ACE-9340-B51A95D3AB68}" type="sibTrans" cxnId="{26ED6AC9-66BD-41E4-BBEB-25DC3B86995B}">
      <dgm:prSet/>
      <dgm:spPr/>
      <dgm:t>
        <a:bodyPr/>
        <a:lstStyle/>
        <a:p>
          <a:endParaRPr lang="pl-PL"/>
        </a:p>
      </dgm:t>
    </dgm:pt>
    <dgm:pt modelId="{D4D40F0F-C1BE-4F62-AE38-BCA209FF4C14}">
      <dgm:prSet phldrT="[Tekst]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2022 – 8 posiedzeń</a:t>
          </a:r>
        </a:p>
      </dgm:t>
    </dgm:pt>
    <dgm:pt modelId="{52368755-7825-461D-826B-F1A8A86AA0D5}" type="parTrans" cxnId="{F199968C-027E-4C8A-9EB3-B82FF140A33D}">
      <dgm:prSet/>
      <dgm:spPr/>
      <dgm:t>
        <a:bodyPr/>
        <a:lstStyle/>
        <a:p>
          <a:endParaRPr lang="pl-PL"/>
        </a:p>
      </dgm:t>
    </dgm:pt>
    <dgm:pt modelId="{3F2C470B-C45C-44B0-85DD-FC5896CF3076}" type="sibTrans" cxnId="{F199968C-027E-4C8A-9EB3-B82FF140A33D}">
      <dgm:prSet/>
      <dgm:spPr/>
      <dgm:t>
        <a:bodyPr/>
        <a:lstStyle/>
        <a:p>
          <a:endParaRPr lang="pl-PL"/>
        </a:p>
      </dgm:t>
    </dgm:pt>
    <dgm:pt modelId="{08DCAA30-412A-4148-878B-F3333ADFD364}" type="pres">
      <dgm:prSet presAssocID="{0FE0F11C-1526-4EEE-B19A-BADC7C6A244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6591723-61B1-4230-8365-59809E4118FC}" type="pres">
      <dgm:prSet presAssocID="{80043624-5CAF-4844-86A4-A3064FC2CA18}" presName="circle1" presStyleLbl="node1" presStyleIdx="0" presStyleCnt="3"/>
      <dgm:spPr>
        <a:solidFill>
          <a:schemeClr val="accent4">
            <a:lumMod val="20000"/>
            <a:lumOff val="80000"/>
          </a:schemeClr>
        </a:solidFill>
      </dgm:spPr>
    </dgm:pt>
    <dgm:pt modelId="{3A8CE77D-A10D-4523-A437-637B9C575220}" type="pres">
      <dgm:prSet presAssocID="{80043624-5CAF-4844-86A4-A3064FC2CA18}" presName="space" presStyleCnt="0"/>
      <dgm:spPr/>
    </dgm:pt>
    <dgm:pt modelId="{71B54CE4-CF0D-4A9F-AB0D-1D7D5FDE4863}" type="pres">
      <dgm:prSet presAssocID="{80043624-5CAF-4844-86A4-A3064FC2CA18}" presName="rect1" presStyleLbl="alignAcc1" presStyleIdx="0" presStyleCnt="3"/>
      <dgm:spPr/>
    </dgm:pt>
    <dgm:pt modelId="{03A07CC3-E480-4D5E-A474-10E0FE14D450}" type="pres">
      <dgm:prSet presAssocID="{9D499DD6-B8DA-4031-8266-9DCD69A425D0}" presName="vertSpace2" presStyleLbl="node1" presStyleIdx="0" presStyleCnt="3"/>
      <dgm:spPr/>
    </dgm:pt>
    <dgm:pt modelId="{AC26AFBE-6BE4-40F2-A2B4-FCFF3711652B}" type="pres">
      <dgm:prSet presAssocID="{9D499DD6-B8DA-4031-8266-9DCD69A425D0}" presName="circle2" presStyleLbl="node1" presStyleIdx="1" presStyleCnt="3"/>
      <dgm:spPr>
        <a:solidFill>
          <a:schemeClr val="bg2"/>
        </a:solidFill>
      </dgm:spPr>
    </dgm:pt>
    <dgm:pt modelId="{1F0DF1D7-F672-4E8A-89F7-CB41BA74E06D}" type="pres">
      <dgm:prSet presAssocID="{9D499DD6-B8DA-4031-8266-9DCD69A425D0}" presName="rect2" presStyleLbl="alignAcc1" presStyleIdx="1" presStyleCnt="3" custLinFactNeighborX="-232" custLinFactNeighborY="-2980"/>
      <dgm:spPr/>
    </dgm:pt>
    <dgm:pt modelId="{54E99458-7ECF-4481-8CF5-5415D2C3FF14}" type="pres">
      <dgm:prSet presAssocID="{D4D40F0F-C1BE-4F62-AE38-BCA209FF4C14}" presName="vertSpace3" presStyleLbl="node1" presStyleIdx="1" presStyleCnt="3"/>
      <dgm:spPr/>
    </dgm:pt>
    <dgm:pt modelId="{82469789-611C-42C2-A264-6AC4E55225C0}" type="pres">
      <dgm:prSet presAssocID="{D4D40F0F-C1BE-4F62-AE38-BCA209FF4C14}" presName="circle3" presStyleLbl="node1" presStyleIdx="2" presStyleCnt="3"/>
      <dgm:spPr>
        <a:solidFill>
          <a:schemeClr val="tx2">
            <a:lumMod val="10000"/>
            <a:lumOff val="90000"/>
          </a:schemeClr>
        </a:solidFill>
      </dgm:spPr>
    </dgm:pt>
    <dgm:pt modelId="{86E54F9D-8E23-4005-A815-391FF5046087}" type="pres">
      <dgm:prSet presAssocID="{D4D40F0F-C1BE-4F62-AE38-BCA209FF4C14}" presName="rect3" presStyleLbl="alignAcc1" presStyleIdx="2" presStyleCnt="3"/>
      <dgm:spPr/>
    </dgm:pt>
    <dgm:pt modelId="{287C3FA9-8AC6-4769-8690-B26EFDE8D584}" type="pres">
      <dgm:prSet presAssocID="{80043624-5CAF-4844-86A4-A3064FC2CA18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911C7692-0036-404F-9D92-719928710DD3}" type="pres">
      <dgm:prSet presAssocID="{9D499DD6-B8DA-4031-8266-9DCD69A425D0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C721A610-EDE6-4173-B5E3-B69F61FF81D3}" type="pres">
      <dgm:prSet presAssocID="{D4D40F0F-C1BE-4F62-AE38-BCA209FF4C14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F8DFFA63-11A8-4729-8F89-6CDDC891CD38}" srcId="{0FE0F11C-1526-4EEE-B19A-BADC7C6A2449}" destId="{80043624-5CAF-4844-86A4-A3064FC2CA18}" srcOrd="0" destOrd="0" parTransId="{C3093321-931F-4086-AFE3-4B2F6802591B}" sibTransId="{E8A57B30-302A-4B87-9899-4054E836C9D9}"/>
    <dgm:cxn modelId="{842C264C-D57A-4A5D-A509-9AF060985C73}" type="presOf" srcId="{9D499DD6-B8DA-4031-8266-9DCD69A425D0}" destId="{911C7692-0036-404F-9D92-719928710DD3}" srcOrd="1" destOrd="0" presId="urn:microsoft.com/office/officeart/2005/8/layout/target3"/>
    <dgm:cxn modelId="{109D384F-93F0-4F28-88B7-F4CB8648644D}" type="presOf" srcId="{D4D40F0F-C1BE-4F62-AE38-BCA209FF4C14}" destId="{86E54F9D-8E23-4005-A815-391FF5046087}" srcOrd="0" destOrd="0" presId="urn:microsoft.com/office/officeart/2005/8/layout/target3"/>
    <dgm:cxn modelId="{C94DCA76-10DE-4B79-8B88-5DD49FE0C8AE}" type="presOf" srcId="{80043624-5CAF-4844-86A4-A3064FC2CA18}" destId="{71B54CE4-CF0D-4A9F-AB0D-1D7D5FDE4863}" srcOrd="0" destOrd="0" presId="urn:microsoft.com/office/officeart/2005/8/layout/target3"/>
    <dgm:cxn modelId="{0D15567A-3D6A-45BE-9082-6B448EAA424D}" type="presOf" srcId="{0FE0F11C-1526-4EEE-B19A-BADC7C6A2449}" destId="{08DCAA30-412A-4148-878B-F3333ADFD364}" srcOrd="0" destOrd="0" presId="urn:microsoft.com/office/officeart/2005/8/layout/target3"/>
    <dgm:cxn modelId="{F199968C-027E-4C8A-9EB3-B82FF140A33D}" srcId="{0FE0F11C-1526-4EEE-B19A-BADC7C6A2449}" destId="{D4D40F0F-C1BE-4F62-AE38-BCA209FF4C14}" srcOrd="2" destOrd="0" parTransId="{52368755-7825-461D-826B-F1A8A86AA0D5}" sibTransId="{3F2C470B-C45C-44B0-85DD-FC5896CF3076}"/>
    <dgm:cxn modelId="{50AE378E-60DB-46DB-A0D5-0AD62D952919}" type="presOf" srcId="{80043624-5CAF-4844-86A4-A3064FC2CA18}" destId="{287C3FA9-8AC6-4769-8690-B26EFDE8D584}" srcOrd="1" destOrd="0" presId="urn:microsoft.com/office/officeart/2005/8/layout/target3"/>
    <dgm:cxn modelId="{55BB3790-8A30-4C3E-9179-85D4EC6A4E0C}" type="presOf" srcId="{9D499DD6-B8DA-4031-8266-9DCD69A425D0}" destId="{1F0DF1D7-F672-4E8A-89F7-CB41BA74E06D}" srcOrd="0" destOrd="0" presId="urn:microsoft.com/office/officeart/2005/8/layout/target3"/>
    <dgm:cxn modelId="{C1B65291-112F-43ED-8970-7D08C46B9FEF}" type="presOf" srcId="{D4D40F0F-C1BE-4F62-AE38-BCA209FF4C14}" destId="{C721A610-EDE6-4173-B5E3-B69F61FF81D3}" srcOrd="1" destOrd="0" presId="urn:microsoft.com/office/officeart/2005/8/layout/target3"/>
    <dgm:cxn modelId="{26ED6AC9-66BD-41E4-BBEB-25DC3B86995B}" srcId="{0FE0F11C-1526-4EEE-B19A-BADC7C6A2449}" destId="{9D499DD6-B8DA-4031-8266-9DCD69A425D0}" srcOrd="1" destOrd="0" parTransId="{8AF8F935-7FB6-4694-9825-3B8EE8A12F2B}" sibTransId="{1ACFE810-2D11-4ACE-9340-B51A95D3AB68}"/>
    <dgm:cxn modelId="{C58D8BC5-9B82-47A9-A919-C763794BFCDE}" type="presParOf" srcId="{08DCAA30-412A-4148-878B-F3333ADFD364}" destId="{66591723-61B1-4230-8365-59809E4118FC}" srcOrd="0" destOrd="0" presId="urn:microsoft.com/office/officeart/2005/8/layout/target3"/>
    <dgm:cxn modelId="{B66B50C7-FC79-471B-B67C-8DD88EF9AB33}" type="presParOf" srcId="{08DCAA30-412A-4148-878B-F3333ADFD364}" destId="{3A8CE77D-A10D-4523-A437-637B9C575220}" srcOrd="1" destOrd="0" presId="urn:microsoft.com/office/officeart/2005/8/layout/target3"/>
    <dgm:cxn modelId="{4E31AA52-80C0-43D3-AB07-42E0BB311DF1}" type="presParOf" srcId="{08DCAA30-412A-4148-878B-F3333ADFD364}" destId="{71B54CE4-CF0D-4A9F-AB0D-1D7D5FDE4863}" srcOrd="2" destOrd="0" presId="urn:microsoft.com/office/officeart/2005/8/layout/target3"/>
    <dgm:cxn modelId="{D89812B7-EDA7-4726-A942-F93D18BC028C}" type="presParOf" srcId="{08DCAA30-412A-4148-878B-F3333ADFD364}" destId="{03A07CC3-E480-4D5E-A474-10E0FE14D450}" srcOrd="3" destOrd="0" presId="urn:microsoft.com/office/officeart/2005/8/layout/target3"/>
    <dgm:cxn modelId="{7EADE9FA-D581-4FDE-81CB-61CB8FEBB191}" type="presParOf" srcId="{08DCAA30-412A-4148-878B-F3333ADFD364}" destId="{AC26AFBE-6BE4-40F2-A2B4-FCFF3711652B}" srcOrd="4" destOrd="0" presId="urn:microsoft.com/office/officeart/2005/8/layout/target3"/>
    <dgm:cxn modelId="{6677364B-8DC5-45D8-A078-F8F322C1A095}" type="presParOf" srcId="{08DCAA30-412A-4148-878B-F3333ADFD364}" destId="{1F0DF1D7-F672-4E8A-89F7-CB41BA74E06D}" srcOrd="5" destOrd="0" presId="urn:microsoft.com/office/officeart/2005/8/layout/target3"/>
    <dgm:cxn modelId="{293BECFF-E6A6-45B2-A0A8-C9B9D53F016F}" type="presParOf" srcId="{08DCAA30-412A-4148-878B-F3333ADFD364}" destId="{54E99458-7ECF-4481-8CF5-5415D2C3FF14}" srcOrd="6" destOrd="0" presId="urn:microsoft.com/office/officeart/2005/8/layout/target3"/>
    <dgm:cxn modelId="{634A12EB-EDDC-4119-BFEF-C197E6F65774}" type="presParOf" srcId="{08DCAA30-412A-4148-878B-F3333ADFD364}" destId="{82469789-611C-42C2-A264-6AC4E55225C0}" srcOrd="7" destOrd="0" presId="urn:microsoft.com/office/officeart/2005/8/layout/target3"/>
    <dgm:cxn modelId="{A253632C-0835-48DD-A633-3544773E23A1}" type="presParOf" srcId="{08DCAA30-412A-4148-878B-F3333ADFD364}" destId="{86E54F9D-8E23-4005-A815-391FF5046087}" srcOrd="8" destOrd="0" presId="urn:microsoft.com/office/officeart/2005/8/layout/target3"/>
    <dgm:cxn modelId="{1EADFA55-F245-4FDE-B053-CFED72A353FC}" type="presParOf" srcId="{08DCAA30-412A-4148-878B-F3333ADFD364}" destId="{287C3FA9-8AC6-4769-8690-B26EFDE8D584}" srcOrd="9" destOrd="0" presId="urn:microsoft.com/office/officeart/2005/8/layout/target3"/>
    <dgm:cxn modelId="{D5E390CA-8EE8-4375-BAA0-022DBF3FAD66}" type="presParOf" srcId="{08DCAA30-412A-4148-878B-F3333ADFD364}" destId="{911C7692-0036-404F-9D92-719928710DD3}" srcOrd="10" destOrd="0" presId="urn:microsoft.com/office/officeart/2005/8/layout/target3"/>
    <dgm:cxn modelId="{2B59D15D-7652-49B3-9D11-1FF9C9C2C4E0}" type="presParOf" srcId="{08DCAA30-412A-4148-878B-F3333ADFD364}" destId="{C721A610-EDE6-4173-B5E3-B69F61FF81D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0F11C-1526-4EEE-B19A-BADC7C6A2449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0043624-5CAF-4844-86A4-A3064FC2CA18}">
      <dgm:prSet phldrT="[Tekst]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2020 – 34 komisje</a:t>
          </a:r>
        </a:p>
      </dgm:t>
    </dgm:pt>
    <dgm:pt modelId="{C3093321-931F-4086-AFE3-4B2F6802591B}" type="parTrans" cxnId="{F8DFFA63-11A8-4729-8F89-6CDDC891CD38}">
      <dgm:prSet/>
      <dgm:spPr/>
      <dgm:t>
        <a:bodyPr/>
        <a:lstStyle/>
        <a:p>
          <a:endParaRPr lang="pl-PL"/>
        </a:p>
      </dgm:t>
    </dgm:pt>
    <dgm:pt modelId="{E8A57B30-302A-4B87-9899-4054E836C9D9}" type="sibTrans" cxnId="{F8DFFA63-11A8-4729-8F89-6CDDC891CD38}">
      <dgm:prSet/>
      <dgm:spPr/>
      <dgm:t>
        <a:bodyPr/>
        <a:lstStyle/>
        <a:p>
          <a:endParaRPr lang="pl-PL"/>
        </a:p>
      </dgm:t>
    </dgm:pt>
    <dgm:pt modelId="{9D499DD6-B8DA-4031-8266-9DCD69A425D0}">
      <dgm:prSet phldrT="[Tekst]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2021 – 39 komisji</a:t>
          </a:r>
        </a:p>
      </dgm:t>
    </dgm:pt>
    <dgm:pt modelId="{8AF8F935-7FB6-4694-9825-3B8EE8A12F2B}" type="parTrans" cxnId="{26ED6AC9-66BD-41E4-BBEB-25DC3B86995B}">
      <dgm:prSet/>
      <dgm:spPr/>
      <dgm:t>
        <a:bodyPr/>
        <a:lstStyle/>
        <a:p>
          <a:endParaRPr lang="pl-PL"/>
        </a:p>
      </dgm:t>
    </dgm:pt>
    <dgm:pt modelId="{1ACFE810-2D11-4ACE-9340-B51A95D3AB68}" type="sibTrans" cxnId="{26ED6AC9-66BD-41E4-BBEB-25DC3B86995B}">
      <dgm:prSet/>
      <dgm:spPr/>
      <dgm:t>
        <a:bodyPr/>
        <a:lstStyle/>
        <a:p>
          <a:endParaRPr lang="pl-PL"/>
        </a:p>
      </dgm:t>
    </dgm:pt>
    <dgm:pt modelId="{D4D40F0F-C1BE-4F62-AE38-BCA209FF4C14}">
      <dgm:prSet phldrT="[Tekst]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2022 – 48 komisji</a:t>
          </a:r>
        </a:p>
      </dgm:t>
    </dgm:pt>
    <dgm:pt modelId="{52368755-7825-461D-826B-F1A8A86AA0D5}" type="parTrans" cxnId="{F199968C-027E-4C8A-9EB3-B82FF140A33D}">
      <dgm:prSet/>
      <dgm:spPr/>
      <dgm:t>
        <a:bodyPr/>
        <a:lstStyle/>
        <a:p>
          <a:endParaRPr lang="pl-PL"/>
        </a:p>
      </dgm:t>
    </dgm:pt>
    <dgm:pt modelId="{3F2C470B-C45C-44B0-85DD-FC5896CF3076}" type="sibTrans" cxnId="{F199968C-027E-4C8A-9EB3-B82FF140A33D}">
      <dgm:prSet/>
      <dgm:spPr/>
      <dgm:t>
        <a:bodyPr/>
        <a:lstStyle/>
        <a:p>
          <a:endParaRPr lang="pl-PL"/>
        </a:p>
      </dgm:t>
    </dgm:pt>
    <dgm:pt modelId="{08DCAA30-412A-4148-878B-F3333ADFD364}" type="pres">
      <dgm:prSet presAssocID="{0FE0F11C-1526-4EEE-B19A-BADC7C6A244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6591723-61B1-4230-8365-59809E4118FC}" type="pres">
      <dgm:prSet presAssocID="{80043624-5CAF-4844-86A4-A3064FC2CA18}" presName="circle1" presStyleLbl="node1" presStyleIdx="0" presStyleCnt="3"/>
      <dgm:spPr>
        <a:solidFill>
          <a:schemeClr val="accent4">
            <a:lumMod val="20000"/>
            <a:lumOff val="80000"/>
          </a:schemeClr>
        </a:solidFill>
      </dgm:spPr>
    </dgm:pt>
    <dgm:pt modelId="{3A8CE77D-A10D-4523-A437-637B9C575220}" type="pres">
      <dgm:prSet presAssocID="{80043624-5CAF-4844-86A4-A3064FC2CA18}" presName="space" presStyleCnt="0"/>
      <dgm:spPr/>
    </dgm:pt>
    <dgm:pt modelId="{71B54CE4-CF0D-4A9F-AB0D-1D7D5FDE4863}" type="pres">
      <dgm:prSet presAssocID="{80043624-5CAF-4844-86A4-A3064FC2CA18}" presName="rect1" presStyleLbl="alignAcc1" presStyleIdx="0" presStyleCnt="3"/>
      <dgm:spPr/>
    </dgm:pt>
    <dgm:pt modelId="{03A07CC3-E480-4D5E-A474-10E0FE14D450}" type="pres">
      <dgm:prSet presAssocID="{9D499DD6-B8DA-4031-8266-9DCD69A425D0}" presName="vertSpace2" presStyleLbl="node1" presStyleIdx="0" presStyleCnt="3"/>
      <dgm:spPr/>
    </dgm:pt>
    <dgm:pt modelId="{AC26AFBE-6BE4-40F2-A2B4-FCFF3711652B}" type="pres">
      <dgm:prSet presAssocID="{9D499DD6-B8DA-4031-8266-9DCD69A425D0}" presName="circle2" presStyleLbl="node1" presStyleIdx="1" presStyleCnt="3"/>
      <dgm:spPr>
        <a:solidFill>
          <a:schemeClr val="accent6">
            <a:lumMod val="20000"/>
            <a:lumOff val="80000"/>
          </a:schemeClr>
        </a:solidFill>
      </dgm:spPr>
    </dgm:pt>
    <dgm:pt modelId="{1F0DF1D7-F672-4E8A-89F7-CB41BA74E06D}" type="pres">
      <dgm:prSet presAssocID="{9D499DD6-B8DA-4031-8266-9DCD69A425D0}" presName="rect2" presStyleLbl="alignAcc1" presStyleIdx="1" presStyleCnt="3" custLinFactNeighborX="-232" custLinFactNeighborY="-2980"/>
      <dgm:spPr/>
    </dgm:pt>
    <dgm:pt modelId="{54E99458-7ECF-4481-8CF5-5415D2C3FF14}" type="pres">
      <dgm:prSet presAssocID="{D4D40F0F-C1BE-4F62-AE38-BCA209FF4C14}" presName="vertSpace3" presStyleLbl="node1" presStyleIdx="1" presStyleCnt="3"/>
      <dgm:spPr/>
    </dgm:pt>
    <dgm:pt modelId="{82469789-611C-42C2-A264-6AC4E55225C0}" type="pres">
      <dgm:prSet presAssocID="{D4D40F0F-C1BE-4F62-AE38-BCA209FF4C14}" presName="circle3" presStyleLbl="node1" presStyleIdx="2" presStyleCnt="3"/>
      <dgm:spPr>
        <a:solidFill>
          <a:schemeClr val="accent6">
            <a:lumMod val="40000"/>
            <a:lumOff val="60000"/>
          </a:schemeClr>
        </a:solidFill>
      </dgm:spPr>
    </dgm:pt>
    <dgm:pt modelId="{86E54F9D-8E23-4005-A815-391FF5046087}" type="pres">
      <dgm:prSet presAssocID="{D4D40F0F-C1BE-4F62-AE38-BCA209FF4C14}" presName="rect3" presStyleLbl="alignAcc1" presStyleIdx="2" presStyleCnt="3"/>
      <dgm:spPr/>
    </dgm:pt>
    <dgm:pt modelId="{287C3FA9-8AC6-4769-8690-B26EFDE8D584}" type="pres">
      <dgm:prSet presAssocID="{80043624-5CAF-4844-86A4-A3064FC2CA18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911C7692-0036-404F-9D92-719928710DD3}" type="pres">
      <dgm:prSet presAssocID="{9D499DD6-B8DA-4031-8266-9DCD69A425D0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C721A610-EDE6-4173-B5E3-B69F61FF81D3}" type="pres">
      <dgm:prSet presAssocID="{D4D40F0F-C1BE-4F62-AE38-BCA209FF4C14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F8DFFA63-11A8-4729-8F89-6CDDC891CD38}" srcId="{0FE0F11C-1526-4EEE-B19A-BADC7C6A2449}" destId="{80043624-5CAF-4844-86A4-A3064FC2CA18}" srcOrd="0" destOrd="0" parTransId="{C3093321-931F-4086-AFE3-4B2F6802591B}" sibTransId="{E8A57B30-302A-4B87-9899-4054E836C9D9}"/>
    <dgm:cxn modelId="{842C264C-D57A-4A5D-A509-9AF060985C73}" type="presOf" srcId="{9D499DD6-B8DA-4031-8266-9DCD69A425D0}" destId="{911C7692-0036-404F-9D92-719928710DD3}" srcOrd="1" destOrd="0" presId="urn:microsoft.com/office/officeart/2005/8/layout/target3"/>
    <dgm:cxn modelId="{109D384F-93F0-4F28-88B7-F4CB8648644D}" type="presOf" srcId="{D4D40F0F-C1BE-4F62-AE38-BCA209FF4C14}" destId="{86E54F9D-8E23-4005-A815-391FF5046087}" srcOrd="0" destOrd="0" presId="urn:microsoft.com/office/officeart/2005/8/layout/target3"/>
    <dgm:cxn modelId="{C94DCA76-10DE-4B79-8B88-5DD49FE0C8AE}" type="presOf" srcId="{80043624-5CAF-4844-86A4-A3064FC2CA18}" destId="{71B54CE4-CF0D-4A9F-AB0D-1D7D5FDE4863}" srcOrd="0" destOrd="0" presId="urn:microsoft.com/office/officeart/2005/8/layout/target3"/>
    <dgm:cxn modelId="{0D15567A-3D6A-45BE-9082-6B448EAA424D}" type="presOf" srcId="{0FE0F11C-1526-4EEE-B19A-BADC7C6A2449}" destId="{08DCAA30-412A-4148-878B-F3333ADFD364}" srcOrd="0" destOrd="0" presId="urn:microsoft.com/office/officeart/2005/8/layout/target3"/>
    <dgm:cxn modelId="{F199968C-027E-4C8A-9EB3-B82FF140A33D}" srcId="{0FE0F11C-1526-4EEE-B19A-BADC7C6A2449}" destId="{D4D40F0F-C1BE-4F62-AE38-BCA209FF4C14}" srcOrd="2" destOrd="0" parTransId="{52368755-7825-461D-826B-F1A8A86AA0D5}" sibTransId="{3F2C470B-C45C-44B0-85DD-FC5896CF3076}"/>
    <dgm:cxn modelId="{50AE378E-60DB-46DB-A0D5-0AD62D952919}" type="presOf" srcId="{80043624-5CAF-4844-86A4-A3064FC2CA18}" destId="{287C3FA9-8AC6-4769-8690-B26EFDE8D584}" srcOrd="1" destOrd="0" presId="urn:microsoft.com/office/officeart/2005/8/layout/target3"/>
    <dgm:cxn modelId="{55BB3790-8A30-4C3E-9179-85D4EC6A4E0C}" type="presOf" srcId="{9D499DD6-B8DA-4031-8266-9DCD69A425D0}" destId="{1F0DF1D7-F672-4E8A-89F7-CB41BA74E06D}" srcOrd="0" destOrd="0" presId="urn:microsoft.com/office/officeart/2005/8/layout/target3"/>
    <dgm:cxn modelId="{C1B65291-112F-43ED-8970-7D08C46B9FEF}" type="presOf" srcId="{D4D40F0F-C1BE-4F62-AE38-BCA209FF4C14}" destId="{C721A610-EDE6-4173-B5E3-B69F61FF81D3}" srcOrd="1" destOrd="0" presId="urn:microsoft.com/office/officeart/2005/8/layout/target3"/>
    <dgm:cxn modelId="{26ED6AC9-66BD-41E4-BBEB-25DC3B86995B}" srcId="{0FE0F11C-1526-4EEE-B19A-BADC7C6A2449}" destId="{9D499DD6-B8DA-4031-8266-9DCD69A425D0}" srcOrd="1" destOrd="0" parTransId="{8AF8F935-7FB6-4694-9825-3B8EE8A12F2B}" sibTransId="{1ACFE810-2D11-4ACE-9340-B51A95D3AB68}"/>
    <dgm:cxn modelId="{C58D8BC5-9B82-47A9-A919-C763794BFCDE}" type="presParOf" srcId="{08DCAA30-412A-4148-878B-F3333ADFD364}" destId="{66591723-61B1-4230-8365-59809E4118FC}" srcOrd="0" destOrd="0" presId="urn:microsoft.com/office/officeart/2005/8/layout/target3"/>
    <dgm:cxn modelId="{B66B50C7-FC79-471B-B67C-8DD88EF9AB33}" type="presParOf" srcId="{08DCAA30-412A-4148-878B-F3333ADFD364}" destId="{3A8CE77D-A10D-4523-A437-637B9C575220}" srcOrd="1" destOrd="0" presId="urn:microsoft.com/office/officeart/2005/8/layout/target3"/>
    <dgm:cxn modelId="{4E31AA52-80C0-43D3-AB07-42E0BB311DF1}" type="presParOf" srcId="{08DCAA30-412A-4148-878B-F3333ADFD364}" destId="{71B54CE4-CF0D-4A9F-AB0D-1D7D5FDE4863}" srcOrd="2" destOrd="0" presId="urn:microsoft.com/office/officeart/2005/8/layout/target3"/>
    <dgm:cxn modelId="{D89812B7-EDA7-4726-A942-F93D18BC028C}" type="presParOf" srcId="{08DCAA30-412A-4148-878B-F3333ADFD364}" destId="{03A07CC3-E480-4D5E-A474-10E0FE14D450}" srcOrd="3" destOrd="0" presId="urn:microsoft.com/office/officeart/2005/8/layout/target3"/>
    <dgm:cxn modelId="{7EADE9FA-D581-4FDE-81CB-61CB8FEBB191}" type="presParOf" srcId="{08DCAA30-412A-4148-878B-F3333ADFD364}" destId="{AC26AFBE-6BE4-40F2-A2B4-FCFF3711652B}" srcOrd="4" destOrd="0" presId="urn:microsoft.com/office/officeart/2005/8/layout/target3"/>
    <dgm:cxn modelId="{6677364B-8DC5-45D8-A078-F8F322C1A095}" type="presParOf" srcId="{08DCAA30-412A-4148-878B-F3333ADFD364}" destId="{1F0DF1D7-F672-4E8A-89F7-CB41BA74E06D}" srcOrd="5" destOrd="0" presId="urn:microsoft.com/office/officeart/2005/8/layout/target3"/>
    <dgm:cxn modelId="{293BECFF-E6A6-45B2-A0A8-C9B9D53F016F}" type="presParOf" srcId="{08DCAA30-412A-4148-878B-F3333ADFD364}" destId="{54E99458-7ECF-4481-8CF5-5415D2C3FF14}" srcOrd="6" destOrd="0" presId="urn:microsoft.com/office/officeart/2005/8/layout/target3"/>
    <dgm:cxn modelId="{634A12EB-EDDC-4119-BFEF-C197E6F65774}" type="presParOf" srcId="{08DCAA30-412A-4148-878B-F3333ADFD364}" destId="{82469789-611C-42C2-A264-6AC4E55225C0}" srcOrd="7" destOrd="0" presId="urn:microsoft.com/office/officeart/2005/8/layout/target3"/>
    <dgm:cxn modelId="{A253632C-0835-48DD-A633-3544773E23A1}" type="presParOf" srcId="{08DCAA30-412A-4148-878B-F3333ADFD364}" destId="{86E54F9D-8E23-4005-A815-391FF5046087}" srcOrd="8" destOrd="0" presId="urn:microsoft.com/office/officeart/2005/8/layout/target3"/>
    <dgm:cxn modelId="{1EADFA55-F245-4FDE-B053-CFED72A353FC}" type="presParOf" srcId="{08DCAA30-412A-4148-878B-F3333ADFD364}" destId="{287C3FA9-8AC6-4769-8690-B26EFDE8D584}" srcOrd="9" destOrd="0" presId="urn:microsoft.com/office/officeart/2005/8/layout/target3"/>
    <dgm:cxn modelId="{D5E390CA-8EE8-4375-BAA0-022DBF3FAD66}" type="presParOf" srcId="{08DCAA30-412A-4148-878B-F3333ADFD364}" destId="{911C7692-0036-404F-9D92-719928710DD3}" srcOrd="10" destOrd="0" presId="urn:microsoft.com/office/officeart/2005/8/layout/target3"/>
    <dgm:cxn modelId="{2B59D15D-7652-49B3-9D11-1FF9C9C2C4E0}" type="presParOf" srcId="{08DCAA30-412A-4148-878B-F3333ADFD364}" destId="{C721A610-EDE6-4173-B5E3-B69F61FF81D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E0F11C-1526-4EEE-B19A-BADC7C6A2449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0043624-5CAF-4844-86A4-A3064FC2CA18}">
      <dgm:prSet phldrT="[Tekst]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2020 – 11 zespołów</a:t>
          </a:r>
        </a:p>
      </dgm:t>
    </dgm:pt>
    <dgm:pt modelId="{C3093321-931F-4086-AFE3-4B2F6802591B}" type="parTrans" cxnId="{F8DFFA63-11A8-4729-8F89-6CDDC891CD38}">
      <dgm:prSet/>
      <dgm:spPr/>
      <dgm:t>
        <a:bodyPr/>
        <a:lstStyle/>
        <a:p>
          <a:endParaRPr lang="pl-PL"/>
        </a:p>
      </dgm:t>
    </dgm:pt>
    <dgm:pt modelId="{E8A57B30-302A-4B87-9899-4054E836C9D9}" type="sibTrans" cxnId="{F8DFFA63-11A8-4729-8F89-6CDDC891CD38}">
      <dgm:prSet/>
      <dgm:spPr/>
      <dgm:t>
        <a:bodyPr/>
        <a:lstStyle/>
        <a:p>
          <a:endParaRPr lang="pl-PL"/>
        </a:p>
      </dgm:t>
    </dgm:pt>
    <dgm:pt modelId="{9D499DD6-B8DA-4031-8266-9DCD69A425D0}">
      <dgm:prSet phldrT="[Tekst]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2021 – 11 zespołów</a:t>
          </a:r>
        </a:p>
      </dgm:t>
    </dgm:pt>
    <dgm:pt modelId="{8AF8F935-7FB6-4694-9825-3B8EE8A12F2B}" type="parTrans" cxnId="{26ED6AC9-66BD-41E4-BBEB-25DC3B86995B}">
      <dgm:prSet/>
      <dgm:spPr/>
      <dgm:t>
        <a:bodyPr/>
        <a:lstStyle/>
        <a:p>
          <a:endParaRPr lang="pl-PL"/>
        </a:p>
      </dgm:t>
    </dgm:pt>
    <dgm:pt modelId="{1ACFE810-2D11-4ACE-9340-B51A95D3AB68}" type="sibTrans" cxnId="{26ED6AC9-66BD-41E4-BBEB-25DC3B86995B}">
      <dgm:prSet/>
      <dgm:spPr/>
      <dgm:t>
        <a:bodyPr/>
        <a:lstStyle/>
        <a:p>
          <a:endParaRPr lang="pl-PL"/>
        </a:p>
      </dgm:t>
    </dgm:pt>
    <dgm:pt modelId="{D4D40F0F-C1BE-4F62-AE38-BCA209FF4C14}">
      <dgm:prSet phldrT="[Tekst]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2022 – 18 zespołów</a:t>
          </a:r>
        </a:p>
      </dgm:t>
    </dgm:pt>
    <dgm:pt modelId="{52368755-7825-461D-826B-F1A8A86AA0D5}" type="parTrans" cxnId="{F199968C-027E-4C8A-9EB3-B82FF140A33D}">
      <dgm:prSet/>
      <dgm:spPr/>
      <dgm:t>
        <a:bodyPr/>
        <a:lstStyle/>
        <a:p>
          <a:endParaRPr lang="pl-PL"/>
        </a:p>
      </dgm:t>
    </dgm:pt>
    <dgm:pt modelId="{3F2C470B-C45C-44B0-85DD-FC5896CF3076}" type="sibTrans" cxnId="{F199968C-027E-4C8A-9EB3-B82FF140A33D}">
      <dgm:prSet/>
      <dgm:spPr/>
      <dgm:t>
        <a:bodyPr/>
        <a:lstStyle/>
        <a:p>
          <a:endParaRPr lang="pl-PL"/>
        </a:p>
      </dgm:t>
    </dgm:pt>
    <dgm:pt modelId="{08DCAA30-412A-4148-878B-F3333ADFD364}" type="pres">
      <dgm:prSet presAssocID="{0FE0F11C-1526-4EEE-B19A-BADC7C6A244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6591723-61B1-4230-8365-59809E4118FC}" type="pres">
      <dgm:prSet presAssocID="{80043624-5CAF-4844-86A4-A3064FC2CA18}" presName="circle1" presStyleLbl="node1" presStyleIdx="0" presStyleCnt="3" custLinFactNeighborX="215" custLinFactNeighborY="-1"/>
      <dgm:spPr>
        <a:solidFill>
          <a:schemeClr val="accent3">
            <a:lumMod val="60000"/>
            <a:lumOff val="40000"/>
          </a:schemeClr>
        </a:solidFill>
      </dgm:spPr>
    </dgm:pt>
    <dgm:pt modelId="{3A8CE77D-A10D-4523-A437-637B9C575220}" type="pres">
      <dgm:prSet presAssocID="{80043624-5CAF-4844-86A4-A3064FC2CA18}" presName="space" presStyleCnt="0"/>
      <dgm:spPr/>
    </dgm:pt>
    <dgm:pt modelId="{71B54CE4-CF0D-4A9F-AB0D-1D7D5FDE4863}" type="pres">
      <dgm:prSet presAssocID="{80043624-5CAF-4844-86A4-A3064FC2CA18}" presName="rect1" presStyleLbl="alignAcc1" presStyleIdx="0" presStyleCnt="3"/>
      <dgm:spPr/>
    </dgm:pt>
    <dgm:pt modelId="{03A07CC3-E480-4D5E-A474-10E0FE14D450}" type="pres">
      <dgm:prSet presAssocID="{9D499DD6-B8DA-4031-8266-9DCD69A425D0}" presName="vertSpace2" presStyleLbl="node1" presStyleIdx="0" presStyleCnt="3"/>
      <dgm:spPr/>
    </dgm:pt>
    <dgm:pt modelId="{AC26AFBE-6BE4-40F2-A2B4-FCFF3711652B}" type="pres">
      <dgm:prSet presAssocID="{9D499DD6-B8DA-4031-8266-9DCD69A425D0}" presName="circle2" presStyleLbl="node1" presStyleIdx="1" presStyleCnt="3"/>
      <dgm:spPr>
        <a:solidFill>
          <a:schemeClr val="accent3">
            <a:lumMod val="75000"/>
          </a:schemeClr>
        </a:solidFill>
      </dgm:spPr>
    </dgm:pt>
    <dgm:pt modelId="{1F0DF1D7-F672-4E8A-89F7-CB41BA74E06D}" type="pres">
      <dgm:prSet presAssocID="{9D499DD6-B8DA-4031-8266-9DCD69A425D0}" presName="rect2" presStyleLbl="alignAcc1" presStyleIdx="1" presStyleCnt="3" custLinFactNeighborX="-232" custLinFactNeighborY="-2980"/>
      <dgm:spPr/>
    </dgm:pt>
    <dgm:pt modelId="{54E99458-7ECF-4481-8CF5-5415D2C3FF14}" type="pres">
      <dgm:prSet presAssocID="{D4D40F0F-C1BE-4F62-AE38-BCA209FF4C14}" presName="vertSpace3" presStyleLbl="node1" presStyleIdx="1" presStyleCnt="3"/>
      <dgm:spPr/>
    </dgm:pt>
    <dgm:pt modelId="{82469789-611C-42C2-A264-6AC4E55225C0}" type="pres">
      <dgm:prSet presAssocID="{D4D40F0F-C1BE-4F62-AE38-BCA209FF4C14}" presName="circle3" presStyleLbl="node1" presStyleIdx="2" presStyleCnt="3"/>
      <dgm:spPr>
        <a:solidFill>
          <a:schemeClr val="accent3">
            <a:lumMod val="50000"/>
          </a:schemeClr>
        </a:solidFill>
      </dgm:spPr>
    </dgm:pt>
    <dgm:pt modelId="{86E54F9D-8E23-4005-A815-391FF5046087}" type="pres">
      <dgm:prSet presAssocID="{D4D40F0F-C1BE-4F62-AE38-BCA209FF4C14}" presName="rect3" presStyleLbl="alignAcc1" presStyleIdx="2" presStyleCnt="3"/>
      <dgm:spPr/>
    </dgm:pt>
    <dgm:pt modelId="{287C3FA9-8AC6-4769-8690-B26EFDE8D584}" type="pres">
      <dgm:prSet presAssocID="{80043624-5CAF-4844-86A4-A3064FC2CA18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911C7692-0036-404F-9D92-719928710DD3}" type="pres">
      <dgm:prSet presAssocID="{9D499DD6-B8DA-4031-8266-9DCD69A425D0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C721A610-EDE6-4173-B5E3-B69F61FF81D3}" type="pres">
      <dgm:prSet presAssocID="{D4D40F0F-C1BE-4F62-AE38-BCA209FF4C14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F8DFFA63-11A8-4729-8F89-6CDDC891CD38}" srcId="{0FE0F11C-1526-4EEE-B19A-BADC7C6A2449}" destId="{80043624-5CAF-4844-86A4-A3064FC2CA18}" srcOrd="0" destOrd="0" parTransId="{C3093321-931F-4086-AFE3-4B2F6802591B}" sibTransId="{E8A57B30-302A-4B87-9899-4054E836C9D9}"/>
    <dgm:cxn modelId="{842C264C-D57A-4A5D-A509-9AF060985C73}" type="presOf" srcId="{9D499DD6-B8DA-4031-8266-9DCD69A425D0}" destId="{911C7692-0036-404F-9D92-719928710DD3}" srcOrd="1" destOrd="0" presId="urn:microsoft.com/office/officeart/2005/8/layout/target3"/>
    <dgm:cxn modelId="{109D384F-93F0-4F28-88B7-F4CB8648644D}" type="presOf" srcId="{D4D40F0F-C1BE-4F62-AE38-BCA209FF4C14}" destId="{86E54F9D-8E23-4005-A815-391FF5046087}" srcOrd="0" destOrd="0" presId="urn:microsoft.com/office/officeart/2005/8/layout/target3"/>
    <dgm:cxn modelId="{C94DCA76-10DE-4B79-8B88-5DD49FE0C8AE}" type="presOf" srcId="{80043624-5CAF-4844-86A4-A3064FC2CA18}" destId="{71B54CE4-CF0D-4A9F-AB0D-1D7D5FDE4863}" srcOrd="0" destOrd="0" presId="urn:microsoft.com/office/officeart/2005/8/layout/target3"/>
    <dgm:cxn modelId="{0D15567A-3D6A-45BE-9082-6B448EAA424D}" type="presOf" srcId="{0FE0F11C-1526-4EEE-B19A-BADC7C6A2449}" destId="{08DCAA30-412A-4148-878B-F3333ADFD364}" srcOrd="0" destOrd="0" presId="urn:microsoft.com/office/officeart/2005/8/layout/target3"/>
    <dgm:cxn modelId="{F199968C-027E-4C8A-9EB3-B82FF140A33D}" srcId="{0FE0F11C-1526-4EEE-B19A-BADC7C6A2449}" destId="{D4D40F0F-C1BE-4F62-AE38-BCA209FF4C14}" srcOrd="2" destOrd="0" parTransId="{52368755-7825-461D-826B-F1A8A86AA0D5}" sibTransId="{3F2C470B-C45C-44B0-85DD-FC5896CF3076}"/>
    <dgm:cxn modelId="{50AE378E-60DB-46DB-A0D5-0AD62D952919}" type="presOf" srcId="{80043624-5CAF-4844-86A4-A3064FC2CA18}" destId="{287C3FA9-8AC6-4769-8690-B26EFDE8D584}" srcOrd="1" destOrd="0" presId="urn:microsoft.com/office/officeart/2005/8/layout/target3"/>
    <dgm:cxn modelId="{55BB3790-8A30-4C3E-9179-85D4EC6A4E0C}" type="presOf" srcId="{9D499DD6-B8DA-4031-8266-9DCD69A425D0}" destId="{1F0DF1D7-F672-4E8A-89F7-CB41BA74E06D}" srcOrd="0" destOrd="0" presId="urn:microsoft.com/office/officeart/2005/8/layout/target3"/>
    <dgm:cxn modelId="{C1B65291-112F-43ED-8970-7D08C46B9FEF}" type="presOf" srcId="{D4D40F0F-C1BE-4F62-AE38-BCA209FF4C14}" destId="{C721A610-EDE6-4173-B5E3-B69F61FF81D3}" srcOrd="1" destOrd="0" presId="urn:microsoft.com/office/officeart/2005/8/layout/target3"/>
    <dgm:cxn modelId="{26ED6AC9-66BD-41E4-BBEB-25DC3B86995B}" srcId="{0FE0F11C-1526-4EEE-B19A-BADC7C6A2449}" destId="{9D499DD6-B8DA-4031-8266-9DCD69A425D0}" srcOrd="1" destOrd="0" parTransId="{8AF8F935-7FB6-4694-9825-3B8EE8A12F2B}" sibTransId="{1ACFE810-2D11-4ACE-9340-B51A95D3AB68}"/>
    <dgm:cxn modelId="{C58D8BC5-9B82-47A9-A919-C763794BFCDE}" type="presParOf" srcId="{08DCAA30-412A-4148-878B-F3333ADFD364}" destId="{66591723-61B1-4230-8365-59809E4118FC}" srcOrd="0" destOrd="0" presId="urn:microsoft.com/office/officeart/2005/8/layout/target3"/>
    <dgm:cxn modelId="{B66B50C7-FC79-471B-B67C-8DD88EF9AB33}" type="presParOf" srcId="{08DCAA30-412A-4148-878B-F3333ADFD364}" destId="{3A8CE77D-A10D-4523-A437-637B9C575220}" srcOrd="1" destOrd="0" presId="urn:microsoft.com/office/officeart/2005/8/layout/target3"/>
    <dgm:cxn modelId="{4E31AA52-80C0-43D3-AB07-42E0BB311DF1}" type="presParOf" srcId="{08DCAA30-412A-4148-878B-F3333ADFD364}" destId="{71B54CE4-CF0D-4A9F-AB0D-1D7D5FDE4863}" srcOrd="2" destOrd="0" presId="urn:microsoft.com/office/officeart/2005/8/layout/target3"/>
    <dgm:cxn modelId="{D89812B7-EDA7-4726-A942-F93D18BC028C}" type="presParOf" srcId="{08DCAA30-412A-4148-878B-F3333ADFD364}" destId="{03A07CC3-E480-4D5E-A474-10E0FE14D450}" srcOrd="3" destOrd="0" presId="urn:microsoft.com/office/officeart/2005/8/layout/target3"/>
    <dgm:cxn modelId="{7EADE9FA-D581-4FDE-81CB-61CB8FEBB191}" type="presParOf" srcId="{08DCAA30-412A-4148-878B-F3333ADFD364}" destId="{AC26AFBE-6BE4-40F2-A2B4-FCFF3711652B}" srcOrd="4" destOrd="0" presId="urn:microsoft.com/office/officeart/2005/8/layout/target3"/>
    <dgm:cxn modelId="{6677364B-8DC5-45D8-A078-F8F322C1A095}" type="presParOf" srcId="{08DCAA30-412A-4148-878B-F3333ADFD364}" destId="{1F0DF1D7-F672-4E8A-89F7-CB41BA74E06D}" srcOrd="5" destOrd="0" presId="urn:microsoft.com/office/officeart/2005/8/layout/target3"/>
    <dgm:cxn modelId="{293BECFF-E6A6-45B2-A0A8-C9B9D53F016F}" type="presParOf" srcId="{08DCAA30-412A-4148-878B-F3333ADFD364}" destId="{54E99458-7ECF-4481-8CF5-5415D2C3FF14}" srcOrd="6" destOrd="0" presId="urn:microsoft.com/office/officeart/2005/8/layout/target3"/>
    <dgm:cxn modelId="{634A12EB-EDDC-4119-BFEF-C197E6F65774}" type="presParOf" srcId="{08DCAA30-412A-4148-878B-F3333ADFD364}" destId="{82469789-611C-42C2-A264-6AC4E55225C0}" srcOrd="7" destOrd="0" presId="urn:microsoft.com/office/officeart/2005/8/layout/target3"/>
    <dgm:cxn modelId="{A253632C-0835-48DD-A633-3544773E23A1}" type="presParOf" srcId="{08DCAA30-412A-4148-878B-F3333ADFD364}" destId="{86E54F9D-8E23-4005-A815-391FF5046087}" srcOrd="8" destOrd="0" presId="urn:microsoft.com/office/officeart/2005/8/layout/target3"/>
    <dgm:cxn modelId="{1EADFA55-F245-4FDE-B053-CFED72A353FC}" type="presParOf" srcId="{08DCAA30-412A-4148-878B-F3333ADFD364}" destId="{287C3FA9-8AC6-4769-8690-B26EFDE8D584}" srcOrd="9" destOrd="0" presId="urn:microsoft.com/office/officeart/2005/8/layout/target3"/>
    <dgm:cxn modelId="{D5E390CA-8EE8-4375-BAA0-022DBF3FAD66}" type="presParOf" srcId="{08DCAA30-412A-4148-878B-F3333ADFD364}" destId="{911C7692-0036-404F-9D92-719928710DD3}" srcOrd="10" destOrd="0" presId="urn:microsoft.com/office/officeart/2005/8/layout/target3"/>
    <dgm:cxn modelId="{2B59D15D-7652-49B3-9D11-1FF9C9C2C4E0}" type="presParOf" srcId="{08DCAA30-412A-4148-878B-F3333ADFD364}" destId="{C721A610-EDE6-4173-B5E3-B69F61FF81D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E0F11C-1526-4EEE-B19A-BADC7C6A2449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0043624-5CAF-4844-86A4-A3064FC2CA18}">
      <dgm:prSet phldrT="[Tekst]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2020 – 18 dokumentów</a:t>
          </a:r>
        </a:p>
      </dgm:t>
    </dgm:pt>
    <dgm:pt modelId="{C3093321-931F-4086-AFE3-4B2F6802591B}" type="parTrans" cxnId="{F8DFFA63-11A8-4729-8F89-6CDDC891CD38}">
      <dgm:prSet/>
      <dgm:spPr/>
      <dgm:t>
        <a:bodyPr/>
        <a:lstStyle/>
        <a:p>
          <a:endParaRPr lang="pl-PL"/>
        </a:p>
      </dgm:t>
    </dgm:pt>
    <dgm:pt modelId="{E8A57B30-302A-4B87-9899-4054E836C9D9}" type="sibTrans" cxnId="{F8DFFA63-11A8-4729-8F89-6CDDC891CD38}">
      <dgm:prSet/>
      <dgm:spPr/>
      <dgm:t>
        <a:bodyPr/>
        <a:lstStyle/>
        <a:p>
          <a:endParaRPr lang="pl-PL"/>
        </a:p>
      </dgm:t>
    </dgm:pt>
    <dgm:pt modelId="{9D499DD6-B8DA-4031-8266-9DCD69A425D0}">
      <dgm:prSet phldrT="[Tekst]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2021 – 33 dokumenty</a:t>
          </a:r>
        </a:p>
      </dgm:t>
    </dgm:pt>
    <dgm:pt modelId="{8AF8F935-7FB6-4694-9825-3B8EE8A12F2B}" type="parTrans" cxnId="{26ED6AC9-66BD-41E4-BBEB-25DC3B86995B}">
      <dgm:prSet/>
      <dgm:spPr/>
      <dgm:t>
        <a:bodyPr/>
        <a:lstStyle/>
        <a:p>
          <a:endParaRPr lang="pl-PL"/>
        </a:p>
      </dgm:t>
    </dgm:pt>
    <dgm:pt modelId="{1ACFE810-2D11-4ACE-9340-B51A95D3AB68}" type="sibTrans" cxnId="{26ED6AC9-66BD-41E4-BBEB-25DC3B86995B}">
      <dgm:prSet/>
      <dgm:spPr/>
      <dgm:t>
        <a:bodyPr/>
        <a:lstStyle/>
        <a:p>
          <a:endParaRPr lang="pl-PL"/>
        </a:p>
      </dgm:t>
    </dgm:pt>
    <dgm:pt modelId="{D4D40F0F-C1BE-4F62-AE38-BCA209FF4C14}">
      <dgm:prSet phldrT="[Tekst]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2022 – 34 dokumenty</a:t>
          </a:r>
        </a:p>
      </dgm:t>
    </dgm:pt>
    <dgm:pt modelId="{52368755-7825-461D-826B-F1A8A86AA0D5}" type="parTrans" cxnId="{F199968C-027E-4C8A-9EB3-B82FF140A33D}">
      <dgm:prSet/>
      <dgm:spPr/>
      <dgm:t>
        <a:bodyPr/>
        <a:lstStyle/>
        <a:p>
          <a:endParaRPr lang="pl-PL"/>
        </a:p>
      </dgm:t>
    </dgm:pt>
    <dgm:pt modelId="{3F2C470B-C45C-44B0-85DD-FC5896CF3076}" type="sibTrans" cxnId="{F199968C-027E-4C8A-9EB3-B82FF140A33D}">
      <dgm:prSet/>
      <dgm:spPr/>
      <dgm:t>
        <a:bodyPr/>
        <a:lstStyle/>
        <a:p>
          <a:endParaRPr lang="pl-PL"/>
        </a:p>
      </dgm:t>
    </dgm:pt>
    <dgm:pt modelId="{08DCAA30-412A-4148-878B-F3333ADFD364}" type="pres">
      <dgm:prSet presAssocID="{0FE0F11C-1526-4EEE-B19A-BADC7C6A244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6591723-61B1-4230-8365-59809E4118FC}" type="pres">
      <dgm:prSet presAssocID="{80043624-5CAF-4844-86A4-A3064FC2CA18}" presName="circle1" presStyleLbl="node1" presStyleIdx="0" presStyleCnt="3"/>
      <dgm:spPr>
        <a:solidFill>
          <a:schemeClr val="accent4">
            <a:lumMod val="60000"/>
            <a:lumOff val="40000"/>
          </a:schemeClr>
        </a:solidFill>
      </dgm:spPr>
    </dgm:pt>
    <dgm:pt modelId="{3A8CE77D-A10D-4523-A437-637B9C575220}" type="pres">
      <dgm:prSet presAssocID="{80043624-5CAF-4844-86A4-A3064FC2CA18}" presName="space" presStyleCnt="0"/>
      <dgm:spPr/>
    </dgm:pt>
    <dgm:pt modelId="{71B54CE4-CF0D-4A9F-AB0D-1D7D5FDE4863}" type="pres">
      <dgm:prSet presAssocID="{80043624-5CAF-4844-86A4-A3064FC2CA18}" presName="rect1" presStyleLbl="alignAcc1" presStyleIdx="0" presStyleCnt="3"/>
      <dgm:spPr/>
    </dgm:pt>
    <dgm:pt modelId="{03A07CC3-E480-4D5E-A474-10E0FE14D450}" type="pres">
      <dgm:prSet presAssocID="{9D499DD6-B8DA-4031-8266-9DCD69A425D0}" presName="vertSpace2" presStyleLbl="node1" presStyleIdx="0" presStyleCnt="3"/>
      <dgm:spPr/>
    </dgm:pt>
    <dgm:pt modelId="{AC26AFBE-6BE4-40F2-A2B4-FCFF3711652B}" type="pres">
      <dgm:prSet presAssocID="{9D499DD6-B8DA-4031-8266-9DCD69A425D0}" presName="circle2" presStyleLbl="node1" presStyleIdx="1" presStyleCnt="3"/>
      <dgm:spPr>
        <a:solidFill>
          <a:schemeClr val="accent4">
            <a:lumMod val="75000"/>
          </a:schemeClr>
        </a:solidFill>
      </dgm:spPr>
    </dgm:pt>
    <dgm:pt modelId="{1F0DF1D7-F672-4E8A-89F7-CB41BA74E06D}" type="pres">
      <dgm:prSet presAssocID="{9D499DD6-B8DA-4031-8266-9DCD69A425D0}" presName="rect2" presStyleLbl="alignAcc1" presStyleIdx="1" presStyleCnt="3" custLinFactNeighborX="-232" custLinFactNeighborY="-2980"/>
      <dgm:spPr/>
    </dgm:pt>
    <dgm:pt modelId="{54E99458-7ECF-4481-8CF5-5415D2C3FF14}" type="pres">
      <dgm:prSet presAssocID="{D4D40F0F-C1BE-4F62-AE38-BCA209FF4C14}" presName="vertSpace3" presStyleLbl="node1" presStyleIdx="1" presStyleCnt="3"/>
      <dgm:spPr/>
    </dgm:pt>
    <dgm:pt modelId="{82469789-611C-42C2-A264-6AC4E55225C0}" type="pres">
      <dgm:prSet presAssocID="{D4D40F0F-C1BE-4F62-AE38-BCA209FF4C14}" presName="circle3" presStyleLbl="node1" presStyleIdx="2" presStyleCnt="3"/>
      <dgm:spPr>
        <a:solidFill>
          <a:schemeClr val="accent4">
            <a:lumMod val="50000"/>
          </a:schemeClr>
        </a:solidFill>
      </dgm:spPr>
    </dgm:pt>
    <dgm:pt modelId="{86E54F9D-8E23-4005-A815-391FF5046087}" type="pres">
      <dgm:prSet presAssocID="{D4D40F0F-C1BE-4F62-AE38-BCA209FF4C14}" presName="rect3" presStyleLbl="alignAcc1" presStyleIdx="2" presStyleCnt="3"/>
      <dgm:spPr/>
    </dgm:pt>
    <dgm:pt modelId="{287C3FA9-8AC6-4769-8690-B26EFDE8D584}" type="pres">
      <dgm:prSet presAssocID="{80043624-5CAF-4844-86A4-A3064FC2CA18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911C7692-0036-404F-9D92-719928710DD3}" type="pres">
      <dgm:prSet presAssocID="{9D499DD6-B8DA-4031-8266-9DCD69A425D0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C721A610-EDE6-4173-B5E3-B69F61FF81D3}" type="pres">
      <dgm:prSet presAssocID="{D4D40F0F-C1BE-4F62-AE38-BCA209FF4C14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F8DFFA63-11A8-4729-8F89-6CDDC891CD38}" srcId="{0FE0F11C-1526-4EEE-B19A-BADC7C6A2449}" destId="{80043624-5CAF-4844-86A4-A3064FC2CA18}" srcOrd="0" destOrd="0" parTransId="{C3093321-931F-4086-AFE3-4B2F6802591B}" sibTransId="{E8A57B30-302A-4B87-9899-4054E836C9D9}"/>
    <dgm:cxn modelId="{842C264C-D57A-4A5D-A509-9AF060985C73}" type="presOf" srcId="{9D499DD6-B8DA-4031-8266-9DCD69A425D0}" destId="{911C7692-0036-404F-9D92-719928710DD3}" srcOrd="1" destOrd="0" presId="urn:microsoft.com/office/officeart/2005/8/layout/target3"/>
    <dgm:cxn modelId="{109D384F-93F0-4F28-88B7-F4CB8648644D}" type="presOf" srcId="{D4D40F0F-C1BE-4F62-AE38-BCA209FF4C14}" destId="{86E54F9D-8E23-4005-A815-391FF5046087}" srcOrd="0" destOrd="0" presId="urn:microsoft.com/office/officeart/2005/8/layout/target3"/>
    <dgm:cxn modelId="{C94DCA76-10DE-4B79-8B88-5DD49FE0C8AE}" type="presOf" srcId="{80043624-5CAF-4844-86A4-A3064FC2CA18}" destId="{71B54CE4-CF0D-4A9F-AB0D-1D7D5FDE4863}" srcOrd="0" destOrd="0" presId="urn:microsoft.com/office/officeart/2005/8/layout/target3"/>
    <dgm:cxn modelId="{0D15567A-3D6A-45BE-9082-6B448EAA424D}" type="presOf" srcId="{0FE0F11C-1526-4EEE-B19A-BADC7C6A2449}" destId="{08DCAA30-412A-4148-878B-F3333ADFD364}" srcOrd="0" destOrd="0" presId="urn:microsoft.com/office/officeart/2005/8/layout/target3"/>
    <dgm:cxn modelId="{F199968C-027E-4C8A-9EB3-B82FF140A33D}" srcId="{0FE0F11C-1526-4EEE-B19A-BADC7C6A2449}" destId="{D4D40F0F-C1BE-4F62-AE38-BCA209FF4C14}" srcOrd="2" destOrd="0" parTransId="{52368755-7825-461D-826B-F1A8A86AA0D5}" sibTransId="{3F2C470B-C45C-44B0-85DD-FC5896CF3076}"/>
    <dgm:cxn modelId="{50AE378E-60DB-46DB-A0D5-0AD62D952919}" type="presOf" srcId="{80043624-5CAF-4844-86A4-A3064FC2CA18}" destId="{287C3FA9-8AC6-4769-8690-B26EFDE8D584}" srcOrd="1" destOrd="0" presId="urn:microsoft.com/office/officeart/2005/8/layout/target3"/>
    <dgm:cxn modelId="{55BB3790-8A30-4C3E-9179-85D4EC6A4E0C}" type="presOf" srcId="{9D499DD6-B8DA-4031-8266-9DCD69A425D0}" destId="{1F0DF1D7-F672-4E8A-89F7-CB41BA74E06D}" srcOrd="0" destOrd="0" presId="urn:microsoft.com/office/officeart/2005/8/layout/target3"/>
    <dgm:cxn modelId="{C1B65291-112F-43ED-8970-7D08C46B9FEF}" type="presOf" srcId="{D4D40F0F-C1BE-4F62-AE38-BCA209FF4C14}" destId="{C721A610-EDE6-4173-B5E3-B69F61FF81D3}" srcOrd="1" destOrd="0" presId="urn:microsoft.com/office/officeart/2005/8/layout/target3"/>
    <dgm:cxn modelId="{26ED6AC9-66BD-41E4-BBEB-25DC3B86995B}" srcId="{0FE0F11C-1526-4EEE-B19A-BADC7C6A2449}" destId="{9D499DD6-B8DA-4031-8266-9DCD69A425D0}" srcOrd="1" destOrd="0" parTransId="{8AF8F935-7FB6-4694-9825-3B8EE8A12F2B}" sibTransId="{1ACFE810-2D11-4ACE-9340-B51A95D3AB68}"/>
    <dgm:cxn modelId="{C58D8BC5-9B82-47A9-A919-C763794BFCDE}" type="presParOf" srcId="{08DCAA30-412A-4148-878B-F3333ADFD364}" destId="{66591723-61B1-4230-8365-59809E4118FC}" srcOrd="0" destOrd="0" presId="urn:microsoft.com/office/officeart/2005/8/layout/target3"/>
    <dgm:cxn modelId="{B66B50C7-FC79-471B-B67C-8DD88EF9AB33}" type="presParOf" srcId="{08DCAA30-412A-4148-878B-F3333ADFD364}" destId="{3A8CE77D-A10D-4523-A437-637B9C575220}" srcOrd="1" destOrd="0" presId="urn:microsoft.com/office/officeart/2005/8/layout/target3"/>
    <dgm:cxn modelId="{4E31AA52-80C0-43D3-AB07-42E0BB311DF1}" type="presParOf" srcId="{08DCAA30-412A-4148-878B-F3333ADFD364}" destId="{71B54CE4-CF0D-4A9F-AB0D-1D7D5FDE4863}" srcOrd="2" destOrd="0" presId="urn:microsoft.com/office/officeart/2005/8/layout/target3"/>
    <dgm:cxn modelId="{D89812B7-EDA7-4726-A942-F93D18BC028C}" type="presParOf" srcId="{08DCAA30-412A-4148-878B-F3333ADFD364}" destId="{03A07CC3-E480-4D5E-A474-10E0FE14D450}" srcOrd="3" destOrd="0" presId="urn:microsoft.com/office/officeart/2005/8/layout/target3"/>
    <dgm:cxn modelId="{7EADE9FA-D581-4FDE-81CB-61CB8FEBB191}" type="presParOf" srcId="{08DCAA30-412A-4148-878B-F3333ADFD364}" destId="{AC26AFBE-6BE4-40F2-A2B4-FCFF3711652B}" srcOrd="4" destOrd="0" presId="urn:microsoft.com/office/officeart/2005/8/layout/target3"/>
    <dgm:cxn modelId="{6677364B-8DC5-45D8-A078-F8F322C1A095}" type="presParOf" srcId="{08DCAA30-412A-4148-878B-F3333ADFD364}" destId="{1F0DF1D7-F672-4E8A-89F7-CB41BA74E06D}" srcOrd="5" destOrd="0" presId="urn:microsoft.com/office/officeart/2005/8/layout/target3"/>
    <dgm:cxn modelId="{293BECFF-E6A6-45B2-A0A8-C9B9D53F016F}" type="presParOf" srcId="{08DCAA30-412A-4148-878B-F3333ADFD364}" destId="{54E99458-7ECF-4481-8CF5-5415D2C3FF14}" srcOrd="6" destOrd="0" presId="urn:microsoft.com/office/officeart/2005/8/layout/target3"/>
    <dgm:cxn modelId="{634A12EB-EDDC-4119-BFEF-C197E6F65774}" type="presParOf" srcId="{08DCAA30-412A-4148-878B-F3333ADFD364}" destId="{82469789-611C-42C2-A264-6AC4E55225C0}" srcOrd="7" destOrd="0" presId="urn:microsoft.com/office/officeart/2005/8/layout/target3"/>
    <dgm:cxn modelId="{A253632C-0835-48DD-A633-3544773E23A1}" type="presParOf" srcId="{08DCAA30-412A-4148-878B-F3333ADFD364}" destId="{86E54F9D-8E23-4005-A815-391FF5046087}" srcOrd="8" destOrd="0" presId="urn:microsoft.com/office/officeart/2005/8/layout/target3"/>
    <dgm:cxn modelId="{1EADFA55-F245-4FDE-B053-CFED72A353FC}" type="presParOf" srcId="{08DCAA30-412A-4148-878B-F3333ADFD364}" destId="{287C3FA9-8AC6-4769-8690-B26EFDE8D584}" srcOrd="9" destOrd="0" presId="urn:microsoft.com/office/officeart/2005/8/layout/target3"/>
    <dgm:cxn modelId="{D5E390CA-8EE8-4375-BAA0-022DBF3FAD66}" type="presParOf" srcId="{08DCAA30-412A-4148-878B-F3333ADFD364}" destId="{911C7692-0036-404F-9D92-719928710DD3}" srcOrd="10" destOrd="0" presId="urn:microsoft.com/office/officeart/2005/8/layout/target3"/>
    <dgm:cxn modelId="{2B59D15D-7652-49B3-9D11-1FF9C9C2C4E0}" type="presParOf" srcId="{08DCAA30-412A-4148-878B-F3333ADFD364}" destId="{C721A610-EDE6-4173-B5E3-B69F61FF81D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E0F11C-1526-4EEE-B19A-BADC7C6A2449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0043624-5CAF-4844-86A4-A3064FC2CA18}">
      <dgm:prSet phldrT="[Tekst]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2020 – 52 uchwały</a:t>
          </a:r>
        </a:p>
      </dgm:t>
    </dgm:pt>
    <dgm:pt modelId="{C3093321-931F-4086-AFE3-4B2F6802591B}" type="parTrans" cxnId="{F8DFFA63-11A8-4729-8F89-6CDDC891CD38}">
      <dgm:prSet/>
      <dgm:spPr/>
      <dgm:t>
        <a:bodyPr/>
        <a:lstStyle/>
        <a:p>
          <a:endParaRPr lang="pl-PL"/>
        </a:p>
      </dgm:t>
    </dgm:pt>
    <dgm:pt modelId="{E8A57B30-302A-4B87-9899-4054E836C9D9}" type="sibTrans" cxnId="{F8DFFA63-11A8-4729-8F89-6CDDC891CD38}">
      <dgm:prSet/>
      <dgm:spPr/>
      <dgm:t>
        <a:bodyPr/>
        <a:lstStyle/>
        <a:p>
          <a:endParaRPr lang="pl-PL"/>
        </a:p>
      </dgm:t>
    </dgm:pt>
    <dgm:pt modelId="{9D499DD6-B8DA-4031-8266-9DCD69A425D0}">
      <dgm:prSet phldrT="[Tekst]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2021 – 84 uchwały</a:t>
          </a:r>
        </a:p>
      </dgm:t>
    </dgm:pt>
    <dgm:pt modelId="{8AF8F935-7FB6-4694-9825-3B8EE8A12F2B}" type="parTrans" cxnId="{26ED6AC9-66BD-41E4-BBEB-25DC3B86995B}">
      <dgm:prSet/>
      <dgm:spPr/>
      <dgm:t>
        <a:bodyPr/>
        <a:lstStyle/>
        <a:p>
          <a:endParaRPr lang="pl-PL"/>
        </a:p>
      </dgm:t>
    </dgm:pt>
    <dgm:pt modelId="{1ACFE810-2D11-4ACE-9340-B51A95D3AB68}" type="sibTrans" cxnId="{26ED6AC9-66BD-41E4-BBEB-25DC3B86995B}">
      <dgm:prSet/>
      <dgm:spPr/>
      <dgm:t>
        <a:bodyPr/>
        <a:lstStyle/>
        <a:p>
          <a:endParaRPr lang="pl-PL"/>
        </a:p>
      </dgm:t>
    </dgm:pt>
    <dgm:pt modelId="{D4D40F0F-C1BE-4F62-AE38-BCA209FF4C14}">
      <dgm:prSet phldrT="[Tekst]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2022 – 108 uchwał</a:t>
          </a:r>
        </a:p>
      </dgm:t>
    </dgm:pt>
    <dgm:pt modelId="{52368755-7825-461D-826B-F1A8A86AA0D5}" type="parTrans" cxnId="{F199968C-027E-4C8A-9EB3-B82FF140A33D}">
      <dgm:prSet/>
      <dgm:spPr/>
      <dgm:t>
        <a:bodyPr/>
        <a:lstStyle/>
        <a:p>
          <a:endParaRPr lang="pl-PL"/>
        </a:p>
      </dgm:t>
    </dgm:pt>
    <dgm:pt modelId="{3F2C470B-C45C-44B0-85DD-FC5896CF3076}" type="sibTrans" cxnId="{F199968C-027E-4C8A-9EB3-B82FF140A33D}">
      <dgm:prSet/>
      <dgm:spPr/>
      <dgm:t>
        <a:bodyPr/>
        <a:lstStyle/>
        <a:p>
          <a:endParaRPr lang="pl-PL"/>
        </a:p>
      </dgm:t>
    </dgm:pt>
    <dgm:pt modelId="{08DCAA30-412A-4148-878B-F3333ADFD364}" type="pres">
      <dgm:prSet presAssocID="{0FE0F11C-1526-4EEE-B19A-BADC7C6A244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6591723-61B1-4230-8365-59809E4118FC}" type="pres">
      <dgm:prSet presAssocID="{80043624-5CAF-4844-86A4-A3064FC2CA18}" presName="circle1" presStyleLbl="node1" presStyleIdx="0" presStyleCnt="3"/>
      <dgm:spPr>
        <a:solidFill>
          <a:schemeClr val="accent5">
            <a:lumMod val="60000"/>
            <a:lumOff val="40000"/>
          </a:schemeClr>
        </a:solidFill>
      </dgm:spPr>
    </dgm:pt>
    <dgm:pt modelId="{3A8CE77D-A10D-4523-A437-637B9C575220}" type="pres">
      <dgm:prSet presAssocID="{80043624-5CAF-4844-86A4-A3064FC2CA18}" presName="space" presStyleCnt="0"/>
      <dgm:spPr/>
    </dgm:pt>
    <dgm:pt modelId="{71B54CE4-CF0D-4A9F-AB0D-1D7D5FDE4863}" type="pres">
      <dgm:prSet presAssocID="{80043624-5CAF-4844-86A4-A3064FC2CA18}" presName="rect1" presStyleLbl="alignAcc1" presStyleIdx="0" presStyleCnt="3"/>
      <dgm:spPr/>
    </dgm:pt>
    <dgm:pt modelId="{03A07CC3-E480-4D5E-A474-10E0FE14D450}" type="pres">
      <dgm:prSet presAssocID="{9D499DD6-B8DA-4031-8266-9DCD69A425D0}" presName="vertSpace2" presStyleLbl="node1" presStyleIdx="0" presStyleCnt="3"/>
      <dgm:spPr/>
    </dgm:pt>
    <dgm:pt modelId="{AC26AFBE-6BE4-40F2-A2B4-FCFF3711652B}" type="pres">
      <dgm:prSet presAssocID="{9D499DD6-B8DA-4031-8266-9DCD69A425D0}" presName="circle2" presStyleLbl="node1" presStyleIdx="1" presStyleCnt="3"/>
      <dgm:spPr>
        <a:solidFill>
          <a:schemeClr val="accent5">
            <a:lumMod val="75000"/>
          </a:schemeClr>
        </a:solidFill>
      </dgm:spPr>
    </dgm:pt>
    <dgm:pt modelId="{1F0DF1D7-F672-4E8A-89F7-CB41BA74E06D}" type="pres">
      <dgm:prSet presAssocID="{9D499DD6-B8DA-4031-8266-9DCD69A425D0}" presName="rect2" presStyleLbl="alignAcc1" presStyleIdx="1" presStyleCnt="3" custLinFactNeighborX="-232" custLinFactNeighborY="-2980"/>
      <dgm:spPr/>
    </dgm:pt>
    <dgm:pt modelId="{54E99458-7ECF-4481-8CF5-5415D2C3FF14}" type="pres">
      <dgm:prSet presAssocID="{D4D40F0F-C1BE-4F62-AE38-BCA209FF4C14}" presName="vertSpace3" presStyleLbl="node1" presStyleIdx="1" presStyleCnt="3"/>
      <dgm:spPr/>
    </dgm:pt>
    <dgm:pt modelId="{82469789-611C-42C2-A264-6AC4E55225C0}" type="pres">
      <dgm:prSet presAssocID="{D4D40F0F-C1BE-4F62-AE38-BCA209FF4C14}" presName="circle3" presStyleLbl="node1" presStyleIdx="2" presStyleCnt="3"/>
      <dgm:spPr>
        <a:solidFill>
          <a:schemeClr val="accent5">
            <a:lumMod val="50000"/>
          </a:schemeClr>
        </a:solidFill>
      </dgm:spPr>
    </dgm:pt>
    <dgm:pt modelId="{86E54F9D-8E23-4005-A815-391FF5046087}" type="pres">
      <dgm:prSet presAssocID="{D4D40F0F-C1BE-4F62-AE38-BCA209FF4C14}" presName="rect3" presStyleLbl="alignAcc1" presStyleIdx="2" presStyleCnt="3"/>
      <dgm:spPr/>
    </dgm:pt>
    <dgm:pt modelId="{287C3FA9-8AC6-4769-8690-B26EFDE8D584}" type="pres">
      <dgm:prSet presAssocID="{80043624-5CAF-4844-86A4-A3064FC2CA18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911C7692-0036-404F-9D92-719928710DD3}" type="pres">
      <dgm:prSet presAssocID="{9D499DD6-B8DA-4031-8266-9DCD69A425D0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C721A610-EDE6-4173-B5E3-B69F61FF81D3}" type="pres">
      <dgm:prSet presAssocID="{D4D40F0F-C1BE-4F62-AE38-BCA209FF4C14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F8DFFA63-11A8-4729-8F89-6CDDC891CD38}" srcId="{0FE0F11C-1526-4EEE-B19A-BADC7C6A2449}" destId="{80043624-5CAF-4844-86A4-A3064FC2CA18}" srcOrd="0" destOrd="0" parTransId="{C3093321-931F-4086-AFE3-4B2F6802591B}" sibTransId="{E8A57B30-302A-4B87-9899-4054E836C9D9}"/>
    <dgm:cxn modelId="{842C264C-D57A-4A5D-A509-9AF060985C73}" type="presOf" srcId="{9D499DD6-B8DA-4031-8266-9DCD69A425D0}" destId="{911C7692-0036-404F-9D92-719928710DD3}" srcOrd="1" destOrd="0" presId="urn:microsoft.com/office/officeart/2005/8/layout/target3"/>
    <dgm:cxn modelId="{109D384F-93F0-4F28-88B7-F4CB8648644D}" type="presOf" srcId="{D4D40F0F-C1BE-4F62-AE38-BCA209FF4C14}" destId="{86E54F9D-8E23-4005-A815-391FF5046087}" srcOrd="0" destOrd="0" presId="urn:microsoft.com/office/officeart/2005/8/layout/target3"/>
    <dgm:cxn modelId="{C94DCA76-10DE-4B79-8B88-5DD49FE0C8AE}" type="presOf" srcId="{80043624-5CAF-4844-86A4-A3064FC2CA18}" destId="{71B54CE4-CF0D-4A9F-AB0D-1D7D5FDE4863}" srcOrd="0" destOrd="0" presId="urn:microsoft.com/office/officeart/2005/8/layout/target3"/>
    <dgm:cxn modelId="{0D15567A-3D6A-45BE-9082-6B448EAA424D}" type="presOf" srcId="{0FE0F11C-1526-4EEE-B19A-BADC7C6A2449}" destId="{08DCAA30-412A-4148-878B-F3333ADFD364}" srcOrd="0" destOrd="0" presId="urn:microsoft.com/office/officeart/2005/8/layout/target3"/>
    <dgm:cxn modelId="{F199968C-027E-4C8A-9EB3-B82FF140A33D}" srcId="{0FE0F11C-1526-4EEE-B19A-BADC7C6A2449}" destId="{D4D40F0F-C1BE-4F62-AE38-BCA209FF4C14}" srcOrd="2" destOrd="0" parTransId="{52368755-7825-461D-826B-F1A8A86AA0D5}" sibTransId="{3F2C470B-C45C-44B0-85DD-FC5896CF3076}"/>
    <dgm:cxn modelId="{50AE378E-60DB-46DB-A0D5-0AD62D952919}" type="presOf" srcId="{80043624-5CAF-4844-86A4-A3064FC2CA18}" destId="{287C3FA9-8AC6-4769-8690-B26EFDE8D584}" srcOrd="1" destOrd="0" presId="urn:microsoft.com/office/officeart/2005/8/layout/target3"/>
    <dgm:cxn modelId="{55BB3790-8A30-4C3E-9179-85D4EC6A4E0C}" type="presOf" srcId="{9D499DD6-B8DA-4031-8266-9DCD69A425D0}" destId="{1F0DF1D7-F672-4E8A-89F7-CB41BA74E06D}" srcOrd="0" destOrd="0" presId="urn:microsoft.com/office/officeart/2005/8/layout/target3"/>
    <dgm:cxn modelId="{C1B65291-112F-43ED-8970-7D08C46B9FEF}" type="presOf" srcId="{D4D40F0F-C1BE-4F62-AE38-BCA209FF4C14}" destId="{C721A610-EDE6-4173-B5E3-B69F61FF81D3}" srcOrd="1" destOrd="0" presId="urn:microsoft.com/office/officeart/2005/8/layout/target3"/>
    <dgm:cxn modelId="{26ED6AC9-66BD-41E4-BBEB-25DC3B86995B}" srcId="{0FE0F11C-1526-4EEE-B19A-BADC7C6A2449}" destId="{9D499DD6-B8DA-4031-8266-9DCD69A425D0}" srcOrd="1" destOrd="0" parTransId="{8AF8F935-7FB6-4694-9825-3B8EE8A12F2B}" sibTransId="{1ACFE810-2D11-4ACE-9340-B51A95D3AB68}"/>
    <dgm:cxn modelId="{C58D8BC5-9B82-47A9-A919-C763794BFCDE}" type="presParOf" srcId="{08DCAA30-412A-4148-878B-F3333ADFD364}" destId="{66591723-61B1-4230-8365-59809E4118FC}" srcOrd="0" destOrd="0" presId="urn:microsoft.com/office/officeart/2005/8/layout/target3"/>
    <dgm:cxn modelId="{B66B50C7-FC79-471B-B67C-8DD88EF9AB33}" type="presParOf" srcId="{08DCAA30-412A-4148-878B-F3333ADFD364}" destId="{3A8CE77D-A10D-4523-A437-637B9C575220}" srcOrd="1" destOrd="0" presId="urn:microsoft.com/office/officeart/2005/8/layout/target3"/>
    <dgm:cxn modelId="{4E31AA52-80C0-43D3-AB07-42E0BB311DF1}" type="presParOf" srcId="{08DCAA30-412A-4148-878B-F3333ADFD364}" destId="{71B54CE4-CF0D-4A9F-AB0D-1D7D5FDE4863}" srcOrd="2" destOrd="0" presId="urn:microsoft.com/office/officeart/2005/8/layout/target3"/>
    <dgm:cxn modelId="{D89812B7-EDA7-4726-A942-F93D18BC028C}" type="presParOf" srcId="{08DCAA30-412A-4148-878B-F3333ADFD364}" destId="{03A07CC3-E480-4D5E-A474-10E0FE14D450}" srcOrd="3" destOrd="0" presId="urn:microsoft.com/office/officeart/2005/8/layout/target3"/>
    <dgm:cxn modelId="{7EADE9FA-D581-4FDE-81CB-61CB8FEBB191}" type="presParOf" srcId="{08DCAA30-412A-4148-878B-F3333ADFD364}" destId="{AC26AFBE-6BE4-40F2-A2B4-FCFF3711652B}" srcOrd="4" destOrd="0" presId="urn:microsoft.com/office/officeart/2005/8/layout/target3"/>
    <dgm:cxn modelId="{6677364B-8DC5-45D8-A078-F8F322C1A095}" type="presParOf" srcId="{08DCAA30-412A-4148-878B-F3333ADFD364}" destId="{1F0DF1D7-F672-4E8A-89F7-CB41BA74E06D}" srcOrd="5" destOrd="0" presId="urn:microsoft.com/office/officeart/2005/8/layout/target3"/>
    <dgm:cxn modelId="{293BECFF-E6A6-45B2-A0A8-C9B9D53F016F}" type="presParOf" srcId="{08DCAA30-412A-4148-878B-F3333ADFD364}" destId="{54E99458-7ECF-4481-8CF5-5415D2C3FF14}" srcOrd="6" destOrd="0" presId="urn:microsoft.com/office/officeart/2005/8/layout/target3"/>
    <dgm:cxn modelId="{634A12EB-EDDC-4119-BFEF-C197E6F65774}" type="presParOf" srcId="{08DCAA30-412A-4148-878B-F3333ADFD364}" destId="{82469789-611C-42C2-A264-6AC4E55225C0}" srcOrd="7" destOrd="0" presId="urn:microsoft.com/office/officeart/2005/8/layout/target3"/>
    <dgm:cxn modelId="{A253632C-0835-48DD-A633-3544773E23A1}" type="presParOf" srcId="{08DCAA30-412A-4148-878B-F3333ADFD364}" destId="{86E54F9D-8E23-4005-A815-391FF5046087}" srcOrd="8" destOrd="0" presId="urn:microsoft.com/office/officeart/2005/8/layout/target3"/>
    <dgm:cxn modelId="{1EADFA55-F245-4FDE-B053-CFED72A353FC}" type="presParOf" srcId="{08DCAA30-412A-4148-878B-F3333ADFD364}" destId="{287C3FA9-8AC6-4769-8690-B26EFDE8D584}" srcOrd="9" destOrd="0" presId="urn:microsoft.com/office/officeart/2005/8/layout/target3"/>
    <dgm:cxn modelId="{D5E390CA-8EE8-4375-BAA0-022DBF3FAD66}" type="presParOf" srcId="{08DCAA30-412A-4148-878B-F3333ADFD364}" destId="{911C7692-0036-404F-9D92-719928710DD3}" srcOrd="10" destOrd="0" presId="urn:microsoft.com/office/officeart/2005/8/layout/target3"/>
    <dgm:cxn modelId="{2B59D15D-7652-49B3-9D11-1FF9C9C2C4E0}" type="presParOf" srcId="{08DCAA30-412A-4148-878B-F3333ADFD364}" destId="{C721A610-EDE6-4173-B5E3-B69F61FF81D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6D6D08-A012-4936-BC1E-E5ACAB0625E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738BC84-BB59-4DDF-B6EB-137BD1EEC5F0}">
      <dgm:prSet/>
      <dgm:spPr/>
      <dgm:t>
        <a:bodyPr/>
        <a:lstStyle/>
        <a:p>
          <a:endParaRPr lang="pl-PL" dirty="0"/>
        </a:p>
      </dgm:t>
    </dgm:pt>
    <dgm:pt modelId="{1FCB8D6F-9B90-4099-88AA-B417F075B100}" type="parTrans" cxnId="{64260CC4-13C4-490D-84D9-32715094261E}">
      <dgm:prSet/>
      <dgm:spPr/>
      <dgm:t>
        <a:bodyPr/>
        <a:lstStyle/>
        <a:p>
          <a:endParaRPr lang="pl-PL"/>
        </a:p>
      </dgm:t>
    </dgm:pt>
    <dgm:pt modelId="{8587C572-D69B-45DE-9FA3-B56810DCE07B}" type="sibTrans" cxnId="{64260CC4-13C4-490D-84D9-32715094261E}">
      <dgm:prSet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9C0B0607-5B9D-4E27-9607-9A51C3E46A6E}">
      <dgm:prSet custT="1"/>
      <dgm:spPr/>
      <dgm:t>
        <a:bodyPr/>
        <a:lstStyle/>
        <a:p>
          <a:r>
            <a:rPr lang="pl-PL" sz="2000" b="1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Podtrzymanie i rozwijanie współpracy z innymi radami działalności pożytku publicznego </a:t>
          </a:r>
          <a:endParaRPr lang="pl-PL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156154A-C88A-4431-B64D-E045D42B990C}" type="parTrans" cxnId="{2A08222C-19BD-453D-BFFD-59768D196E17}">
      <dgm:prSet/>
      <dgm:spPr/>
      <dgm:t>
        <a:bodyPr/>
        <a:lstStyle/>
        <a:p>
          <a:endParaRPr lang="pl-PL"/>
        </a:p>
      </dgm:t>
    </dgm:pt>
    <dgm:pt modelId="{8069CEEB-A0C3-4DD9-9B2B-4A1DB972AB58}" type="sibTrans" cxnId="{2A08222C-19BD-453D-BFFD-59768D196E1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Komentarz — serce z wypełnieniem pełnym"/>
        </a:ext>
      </dgm:extLst>
    </dgm:pt>
    <dgm:pt modelId="{37FB78EE-AF3E-49D1-86E4-7F6DCC89FC51}">
      <dgm:prSet custT="1"/>
      <dgm:spPr/>
      <dgm:t>
        <a:bodyPr/>
        <a:lstStyle/>
        <a:p>
          <a:r>
            <a:rPr lang="pl-PL" sz="2000" b="1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Nagłaśnianie prac Rady w środowisku mazowieckich organizacji pozarządowych </a:t>
          </a:r>
          <a:endParaRPr lang="pl-PL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177594C-34F5-4B30-A830-FDB35176787E}" type="parTrans" cxnId="{CBFAC933-3249-4021-AD45-339A11172CDD}">
      <dgm:prSet/>
      <dgm:spPr/>
      <dgm:t>
        <a:bodyPr/>
        <a:lstStyle/>
        <a:p>
          <a:endParaRPr lang="pl-PL"/>
        </a:p>
      </dgm:t>
    </dgm:pt>
    <dgm:pt modelId="{54476CAD-677F-4CCF-90B6-195E7009913B}" type="sibTrans" cxnId="{CBFAC933-3249-4021-AD45-339A11172CDD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Laptop z telefonem i kalkulatorem"/>
        </a:ext>
      </dgm:extLst>
    </dgm:pt>
    <dgm:pt modelId="{3431F988-3FAD-4D43-AAC3-25B235E49083}">
      <dgm:prSet custT="1"/>
      <dgm:spPr/>
      <dgm:t>
        <a:bodyPr/>
        <a:lstStyle/>
        <a:p>
          <a:r>
            <a: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Reakcja na aktualne wydarzenia związane z działalnością pożytku publicznego i szeroko rozumianą odpowiedzialnością społeczną</a:t>
          </a:r>
          <a:r>
            <a:rPr lang="pl-PL" sz="1700" dirty="0"/>
            <a:t>.</a:t>
          </a:r>
        </a:p>
      </dgm:t>
    </dgm:pt>
    <dgm:pt modelId="{F475D0C4-8C72-4DF6-8DDB-ED4353B83A68}" type="parTrans" cxnId="{0C684292-2433-4F6D-B498-9A0E3EA876C4}">
      <dgm:prSet/>
      <dgm:spPr/>
      <dgm:t>
        <a:bodyPr/>
        <a:lstStyle/>
        <a:p>
          <a:endParaRPr lang="pl-PL"/>
        </a:p>
      </dgm:t>
    </dgm:pt>
    <dgm:pt modelId="{18785E3E-23D3-48EA-AFB0-786E793CAFFD}" type="sibTrans" cxnId="{0C684292-2433-4F6D-B498-9A0E3EA876C4}">
      <dgm:prSet/>
      <dgm:spPr>
        <a:blipFill rotWithShape="1">
          <a:blip xmlns:r="http://schemas.openxmlformats.org/officeDocument/2006/relationships" r:embed="rId6"/>
          <a:srcRect/>
          <a:stretch>
            <a:fillRect l="-25000" r="-25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Żarówka i koło zębate z wypełnieniem pełnym"/>
        </a:ext>
      </dgm:extLst>
    </dgm:pt>
    <dgm:pt modelId="{4E99C86E-CFDF-45D4-A2B4-B990A524BF6D}" type="pres">
      <dgm:prSet presAssocID="{7B6D6D08-A012-4936-BC1E-E5ACAB0625EC}" presName="Name0" presStyleCnt="0">
        <dgm:presLayoutVars>
          <dgm:chMax val="7"/>
          <dgm:chPref val="7"/>
          <dgm:dir/>
        </dgm:presLayoutVars>
      </dgm:prSet>
      <dgm:spPr/>
    </dgm:pt>
    <dgm:pt modelId="{C42F7DE9-C1CC-4D03-9897-7819F31164C1}" type="pres">
      <dgm:prSet presAssocID="{7B6D6D08-A012-4936-BC1E-E5ACAB0625EC}" presName="Name1" presStyleCnt="0"/>
      <dgm:spPr/>
    </dgm:pt>
    <dgm:pt modelId="{65ECC1EF-9CD9-4CE7-8CBD-BE29A6437524}" type="pres">
      <dgm:prSet presAssocID="{8587C572-D69B-45DE-9FA3-B56810DCE07B}" presName="picture_1" presStyleCnt="0"/>
      <dgm:spPr/>
    </dgm:pt>
    <dgm:pt modelId="{A205AFCF-08EA-4EE0-8E2E-C978F56931B5}" type="pres">
      <dgm:prSet presAssocID="{8587C572-D69B-45DE-9FA3-B56810DCE07B}" presName="pictureRepeatNode" presStyleLbl="alignImgPlace1" presStyleIdx="0" presStyleCnt="4" custScaleX="87134" custScaleY="86924"/>
      <dgm:spPr/>
    </dgm:pt>
    <dgm:pt modelId="{E0683E6B-3D92-4795-A27E-C99A67C84E4D}" type="pres">
      <dgm:prSet presAssocID="{B738BC84-BB59-4DDF-B6EB-137BD1EEC5F0}" presName="text_1" presStyleLbl="node1" presStyleIdx="0" presStyleCnt="0">
        <dgm:presLayoutVars>
          <dgm:bulletEnabled val="1"/>
        </dgm:presLayoutVars>
      </dgm:prSet>
      <dgm:spPr/>
    </dgm:pt>
    <dgm:pt modelId="{D170EFAD-0DC5-4B54-B5F5-3FC103839A6A}" type="pres">
      <dgm:prSet presAssocID="{8069CEEB-A0C3-4DD9-9B2B-4A1DB972AB58}" presName="picture_2" presStyleCnt="0"/>
      <dgm:spPr/>
    </dgm:pt>
    <dgm:pt modelId="{8FC914A0-B636-4A2B-A921-5B1FB51A16DC}" type="pres">
      <dgm:prSet presAssocID="{8069CEEB-A0C3-4DD9-9B2B-4A1DB972AB58}" presName="pictureRepeatNode" presStyleLbl="alignImgPlace1" presStyleIdx="1" presStyleCnt="4" custLinFactNeighborX="-1863" custLinFactNeighborY="1291"/>
      <dgm:spPr/>
    </dgm:pt>
    <dgm:pt modelId="{2BFD8B8D-5D66-416E-B513-152147D653C1}" type="pres">
      <dgm:prSet presAssocID="{9C0B0607-5B9D-4E27-9607-9A51C3E46A6E}" presName="line_2" presStyleLbl="parChTrans1D1" presStyleIdx="0" presStyleCnt="3" custFlipVert="1" custSzY="45720" custScaleX="78401"/>
      <dgm:spPr/>
    </dgm:pt>
    <dgm:pt modelId="{CC8D9CF6-85F8-40BD-AE65-6A80B88FFE0B}" type="pres">
      <dgm:prSet presAssocID="{9C0B0607-5B9D-4E27-9607-9A51C3E46A6E}" presName="textparent_2" presStyleLbl="node1" presStyleIdx="0" presStyleCnt="0"/>
      <dgm:spPr/>
    </dgm:pt>
    <dgm:pt modelId="{5FF5F8E8-01B7-4812-92BC-4E9D25CD76D3}" type="pres">
      <dgm:prSet presAssocID="{9C0B0607-5B9D-4E27-9607-9A51C3E46A6E}" presName="text_2" presStyleLbl="revTx" presStyleIdx="0" presStyleCnt="3" custScaleX="191040">
        <dgm:presLayoutVars>
          <dgm:bulletEnabled val="1"/>
        </dgm:presLayoutVars>
      </dgm:prSet>
      <dgm:spPr/>
    </dgm:pt>
    <dgm:pt modelId="{682A0701-0873-4BCE-BF41-D1EEFDE1F8F4}" type="pres">
      <dgm:prSet presAssocID="{54476CAD-677F-4CCF-90B6-195E7009913B}" presName="picture_3" presStyleCnt="0"/>
      <dgm:spPr/>
    </dgm:pt>
    <dgm:pt modelId="{5A2EEB77-3AE7-4B07-9852-C627DF90E4BA}" type="pres">
      <dgm:prSet presAssocID="{54476CAD-677F-4CCF-90B6-195E7009913B}" presName="pictureRepeatNode" presStyleLbl="alignImgPlace1" presStyleIdx="2" presStyleCnt="4"/>
      <dgm:spPr/>
    </dgm:pt>
    <dgm:pt modelId="{D6352AC4-DBF2-401D-B3AB-555022978A54}" type="pres">
      <dgm:prSet presAssocID="{37FB78EE-AF3E-49D1-86E4-7F6DCC89FC51}" presName="line_3" presStyleLbl="parChTrans1D1" presStyleIdx="1" presStyleCnt="3"/>
      <dgm:spPr/>
    </dgm:pt>
    <dgm:pt modelId="{DBCF7C34-975E-4440-A39A-6497AFA04FD9}" type="pres">
      <dgm:prSet presAssocID="{37FB78EE-AF3E-49D1-86E4-7F6DCC89FC51}" presName="textparent_3" presStyleLbl="node1" presStyleIdx="0" presStyleCnt="0"/>
      <dgm:spPr/>
    </dgm:pt>
    <dgm:pt modelId="{BDF5248B-63FA-4451-AF49-C6DB54370036}" type="pres">
      <dgm:prSet presAssocID="{37FB78EE-AF3E-49D1-86E4-7F6DCC89FC51}" presName="text_3" presStyleLbl="revTx" presStyleIdx="1" presStyleCnt="3" custScaleX="203352">
        <dgm:presLayoutVars>
          <dgm:bulletEnabled val="1"/>
        </dgm:presLayoutVars>
      </dgm:prSet>
      <dgm:spPr/>
    </dgm:pt>
    <dgm:pt modelId="{54C0823D-5A8B-40D9-A7CC-FB69DDAA46A5}" type="pres">
      <dgm:prSet presAssocID="{18785E3E-23D3-48EA-AFB0-786E793CAFFD}" presName="picture_4" presStyleCnt="0"/>
      <dgm:spPr/>
    </dgm:pt>
    <dgm:pt modelId="{2224E3A9-7FA8-4D13-8BAF-B8EB48B49DDE}" type="pres">
      <dgm:prSet presAssocID="{18785E3E-23D3-48EA-AFB0-786E793CAFFD}" presName="pictureRepeatNode" presStyleLbl="alignImgPlace1" presStyleIdx="3" presStyleCnt="4"/>
      <dgm:spPr/>
    </dgm:pt>
    <dgm:pt modelId="{81E1B8C3-126B-4659-9008-C10EE8940FE2}" type="pres">
      <dgm:prSet presAssocID="{3431F988-3FAD-4D43-AAC3-25B235E49083}" presName="line_4" presStyleLbl="parChTrans1D1" presStyleIdx="2" presStyleCnt="3"/>
      <dgm:spPr/>
    </dgm:pt>
    <dgm:pt modelId="{47C968F4-BCF8-476C-A667-4EB0881D1E65}" type="pres">
      <dgm:prSet presAssocID="{3431F988-3FAD-4D43-AAC3-25B235E49083}" presName="textparent_4" presStyleLbl="node1" presStyleIdx="0" presStyleCnt="0"/>
      <dgm:spPr/>
    </dgm:pt>
    <dgm:pt modelId="{B77F4E43-CE68-4BE4-AA0A-E888E2FB36F5}" type="pres">
      <dgm:prSet presAssocID="{3431F988-3FAD-4D43-AAC3-25B235E49083}" presName="text_4" presStyleLbl="revTx" presStyleIdx="2" presStyleCnt="3" custScaleX="113872" custScaleY="119912">
        <dgm:presLayoutVars>
          <dgm:bulletEnabled val="1"/>
        </dgm:presLayoutVars>
      </dgm:prSet>
      <dgm:spPr/>
    </dgm:pt>
  </dgm:ptLst>
  <dgm:cxnLst>
    <dgm:cxn modelId="{09B0C805-976A-48B1-AB2D-2961775A7E45}" type="presOf" srcId="{37FB78EE-AF3E-49D1-86E4-7F6DCC89FC51}" destId="{BDF5248B-63FA-4451-AF49-C6DB54370036}" srcOrd="0" destOrd="0" presId="urn:microsoft.com/office/officeart/2008/layout/CircularPictureCallout"/>
    <dgm:cxn modelId="{B8A52619-F446-4156-8FB4-341269ED609B}" type="presOf" srcId="{B738BC84-BB59-4DDF-B6EB-137BD1EEC5F0}" destId="{E0683E6B-3D92-4795-A27E-C99A67C84E4D}" srcOrd="0" destOrd="0" presId="urn:microsoft.com/office/officeart/2008/layout/CircularPictureCallout"/>
    <dgm:cxn modelId="{91741A27-A551-48C9-A048-84F62A58EF45}" type="presOf" srcId="{8587C572-D69B-45DE-9FA3-B56810DCE07B}" destId="{A205AFCF-08EA-4EE0-8E2E-C978F56931B5}" srcOrd="0" destOrd="0" presId="urn:microsoft.com/office/officeart/2008/layout/CircularPictureCallout"/>
    <dgm:cxn modelId="{2A08222C-19BD-453D-BFFD-59768D196E17}" srcId="{7B6D6D08-A012-4936-BC1E-E5ACAB0625EC}" destId="{9C0B0607-5B9D-4E27-9607-9A51C3E46A6E}" srcOrd="1" destOrd="0" parTransId="{D156154A-C88A-4431-B64D-E045D42B990C}" sibTransId="{8069CEEB-A0C3-4DD9-9B2B-4A1DB972AB58}"/>
    <dgm:cxn modelId="{CBFAC933-3249-4021-AD45-339A11172CDD}" srcId="{7B6D6D08-A012-4936-BC1E-E5ACAB0625EC}" destId="{37FB78EE-AF3E-49D1-86E4-7F6DCC89FC51}" srcOrd="2" destOrd="0" parTransId="{5177594C-34F5-4B30-A830-FDB35176787E}" sibTransId="{54476CAD-677F-4CCF-90B6-195E7009913B}"/>
    <dgm:cxn modelId="{57913882-4B31-46EA-A5DC-8E6A835D25DF}" type="presOf" srcId="{54476CAD-677F-4CCF-90B6-195E7009913B}" destId="{5A2EEB77-3AE7-4B07-9852-C627DF90E4BA}" srcOrd="0" destOrd="0" presId="urn:microsoft.com/office/officeart/2008/layout/CircularPictureCallout"/>
    <dgm:cxn modelId="{0C684292-2433-4F6D-B498-9A0E3EA876C4}" srcId="{7B6D6D08-A012-4936-BC1E-E5ACAB0625EC}" destId="{3431F988-3FAD-4D43-AAC3-25B235E49083}" srcOrd="3" destOrd="0" parTransId="{F475D0C4-8C72-4DF6-8DDB-ED4353B83A68}" sibTransId="{18785E3E-23D3-48EA-AFB0-786E793CAFFD}"/>
    <dgm:cxn modelId="{5FDD0DB1-8E25-450A-A68B-0D4F26BC071D}" type="presOf" srcId="{7B6D6D08-A012-4936-BC1E-E5ACAB0625EC}" destId="{4E99C86E-CFDF-45D4-A2B4-B990A524BF6D}" srcOrd="0" destOrd="0" presId="urn:microsoft.com/office/officeart/2008/layout/CircularPictureCallout"/>
    <dgm:cxn modelId="{90BC4DB2-42A6-48CB-A3D8-F0A964160B80}" type="presOf" srcId="{3431F988-3FAD-4D43-AAC3-25B235E49083}" destId="{B77F4E43-CE68-4BE4-AA0A-E888E2FB36F5}" srcOrd="0" destOrd="0" presId="urn:microsoft.com/office/officeart/2008/layout/CircularPictureCallout"/>
    <dgm:cxn modelId="{64260CC4-13C4-490D-84D9-32715094261E}" srcId="{7B6D6D08-A012-4936-BC1E-E5ACAB0625EC}" destId="{B738BC84-BB59-4DDF-B6EB-137BD1EEC5F0}" srcOrd="0" destOrd="0" parTransId="{1FCB8D6F-9B90-4099-88AA-B417F075B100}" sibTransId="{8587C572-D69B-45DE-9FA3-B56810DCE07B}"/>
    <dgm:cxn modelId="{839A2BCF-F6D8-4F27-BB96-E235ABD3C7DE}" type="presOf" srcId="{9C0B0607-5B9D-4E27-9607-9A51C3E46A6E}" destId="{5FF5F8E8-01B7-4812-92BC-4E9D25CD76D3}" srcOrd="0" destOrd="0" presId="urn:microsoft.com/office/officeart/2008/layout/CircularPictureCallout"/>
    <dgm:cxn modelId="{7AAC2CCF-CDBC-49D1-96EA-2C7934A151A5}" type="presOf" srcId="{8069CEEB-A0C3-4DD9-9B2B-4A1DB972AB58}" destId="{8FC914A0-B636-4A2B-A921-5B1FB51A16DC}" srcOrd="0" destOrd="0" presId="urn:microsoft.com/office/officeart/2008/layout/CircularPictureCallout"/>
    <dgm:cxn modelId="{C75F99F0-6040-4E86-A93D-F3147B0B1336}" type="presOf" srcId="{18785E3E-23D3-48EA-AFB0-786E793CAFFD}" destId="{2224E3A9-7FA8-4D13-8BAF-B8EB48B49DDE}" srcOrd="0" destOrd="0" presId="urn:microsoft.com/office/officeart/2008/layout/CircularPictureCallout"/>
    <dgm:cxn modelId="{0C40678B-D48D-46A3-B116-9D088329D7FE}" type="presParOf" srcId="{4E99C86E-CFDF-45D4-A2B4-B990A524BF6D}" destId="{C42F7DE9-C1CC-4D03-9897-7819F31164C1}" srcOrd="0" destOrd="0" presId="urn:microsoft.com/office/officeart/2008/layout/CircularPictureCallout"/>
    <dgm:cxn modelId="{EB9621CA-A951-4674-9968-0F849CF28EEC}" type="presParOf" srcId="{C42F7DE9-C1CC-4D03-9897-7819F31164C1}" destId="{65ECC1EF-9CD9-4CE7-8CBD-BE29A6437524}" srcOrd="0" destOrd="0" presId="urn:microsoft.com/office/officeart/2008/layout/CircularPictureCallout"/>
    <dgm:cxn modelId="{8C07E35D-370F-4DE0-B8EC-633A523C1600}" type="presParOf" srcId="{65ECC1EF-9CD9-4CE7-8CBD-BE29A6437524}" destId="{A205AFCF-08EA-4EE0-8E2E-C978F56931B5}" srcOrd="0" destOrd="0" presId="urn:microsoft.com/office/officeart/2008/layout/CircularPictureCallout"/>
    <dgm:cxn modelId="{B5276FF5-E70B-439C-BF4F-93D07FD21A6E}" type="presParOf" srcId="{C42F7DE9-C1CC-4D03-9897-7819F31164C1}" destId="{E0683E6B-3D92-4795-A27E-C99A67C84E4D}" srcOrd="1" destOrd="0" presId="urn:microsoft.com/office/officeart/2008/layout/CircularPictureCallout"/>
    <dgm:cxn modelId="{05E6554B-9922-469A-8368-088DF7380237}" type="presParOf" srcId="{C42F7DE9-C1CC-4D03-9897-7819F31164C1}" destId="{D170EFAD-0DC5-4B54-B5F5-3FC103839A6A}" srcOrd="2" destOrd="0" presId="urn:microsoft.com/office/officeart/2008/layout/CircularPictureCallout"/>
    <dgm:cxn modelId="{FF8BBE80-D14D-4AF1-B0B1-6E70E62F1AAE}" type="presParOf" srcId="{D170EFAD-0DC5-4B54-B5F5-3FC103839A6A}" destId="{8FC914A0-B636-4A2B-A921-5B1FB51A16DC}" srcOrd="0" destOrd="0" presId="urn:microsoft.com/office/officeart/2008/layout/CircularPictureCallout"/>
    <dgm:cxn modelId="{AE524B2C-D12C-4C2A-B7C1-3F841373B766}" type="presParOf" srcId="{C42F7DE9-C1CC-4D03-9897-7819F31164C1}" destId="{2BFD8B8D-5D66-416E-B513-152147D653C1}" srcOrd="3" destOrd="0" presId="urn:microsoft.com/office/officeart/2008/layout/CircularPictureCallout"/>
    <dgm:cxn modelId="{87CE3C02-2E0A-4CC8-A404-C867D312CCC5}" type="presParOf" srcId="{C42F7DE9-C1CC-4D03-9897-7819F31164C1}" destId="{CC8D9CF6-85F8-40BD-AE65-6A80B88FFE0B}" srcOrd="4" destOrd="0" presId="urn:microsoft.com/office/officeart/2008/layout/CircularPictureCallout"/>
    <dgm:cxn modelId="{F44498F8-634D-40FE-9C50-4AF1DAD2FF24}" type="presParOf" srcId="{CC8D9CF6-85F8-40BD-AE65-6A80B88FFE0B}" destId="{5FF5F8E8-01B7-4812-92BC-4E9D25CD76D3}" srcOrd="0" destOrd="0" presId="urn:microsoft.com/office/officeart/2008/layout/CircularPictureCallout"/>
    <dgm:cxn modelId="{2419BEBA-FB2A-4136-A06E-68947BA5882A}" type="presParOf" srcId="{C42F7DE9-C1CC-4D03-9897-7819F31164C1}" destId="{682A0701-0873-4BCE-BF41-D1EEFDE1F8F4}" srcOrd="5" destOrd="0" presId="urn:microsoft.com/office/officeart/2008/layout/CircularPictureCallout"/>
    <dgm:cxn modelId="{1D0E457B-B211-4256-B6D7-920E6FE8770B}" type="presParOf" srcId="{682A0701-0873-4BCE-BF41-D1EEFDE1F8F4}" destId="{5A2EEB77-3AE7-4B07-9852-C627DF90E4BA}" srcOrd="0" destOrd="0" presId="urn:microsoft.com/office/officeart/2008/layout/CircularPictureCallout"/>
    <dgm:cxn modelId="{8805ECB9-104B-4571-8929-17E9CCBCFCDD}" type="presParOf" srcId="{C42F7DE9-C1CC-4D03-9897-7819F31164C1}" destId="{D6352AC4-DBF2-401D-B3AB-555022978A54}" srcOrd="6" destOrd="0" presId="urn:microsoft.com/office/officeart/2008/layout/CircularPictureCallout"/>
    <dgm:cxn modelId="{6975F3D8-4AC4-4C45-9690-1CF37E90681C}" type="presParOf" srcId="{C42F7DE9-C1CC-4D03-9897-7819F31164C1}" destId="{DBCF7C34-975E-4440-A39A-6497AFA04FD9}" srcOrd="7" destOrd="0" presId="urn:microsoft.com/office/officeart/2008/layout/CircularPictureCallout"/>
    <dgm:cxn modelId="{2D61BC71-DBF9-49B7-B51F-9D57259D2F0D}" type="presParOf" srcId="{DBCF7C34-975E-4440-A39A-6497AFA04FD9}" destId="{BDF5248B-63FA-4451-AF49-C6DB54370036}" srcOrd="0" destOrd="0" presId="urn:microsoft.com/office/officeart/2008/layout/CircularPictureCallout"/>
    <dgm:cxn modelId="{19473CE5-9A18-4A66-8EC0-29A87C389531}" type="presParOf" srcId="{C42F7DE9-C1CC-4D03-9897-7819F31164C1}" destId="{54C0823D-5A8B-40D9-A7CC-FB69DDAA46A5}" srcOrd="8" destOrd="0" presId="urn:microsoft.com/office/officeart/2008/layout/CircularPictureCallout"/>
    <dgm:cxn modelId="{D5277B77-636D-4D59-AA2C-838AA3F8FF00}" type="presParOf" srcId="{54C0823D-5A8B-40D9-A7CC-FB69DDAA46A5}" destId="{2224E3A9-7FA8-4D13-8BAF-B8EB48B49DDE}" srcOrd="0" destOrd="0" presId="urn:microsoft.com/office/officeart/2008/layout/CircularPictureCallout"/>
    <dgm:cxn modelId="{18156386-AE34-4A6F-9A93-6930F950CBC8}" type="presParOf" srcId="{C42F7DE9-C1CC-4D03-9897-7819F31164C1}" destId="{81E1B8C3-126B-4659-9008-C10EE8940FE2}" srcOrd="9" destOrd="0" presId="urn:microsoft.com/office/officeart/2008/layout/CircularPictureCallout"/>
    <dgm:cxn modelId="{8AC27BD4-93F7-4A30-A062-EB57C4926DEA}" type="presParOf" srcId="{C42F7DE9-C1CC-4D03-9897-7819F31164C1}" destId="{47C968F4-BCF8-476C-A667-4EB0881D1E65}" srcOrd="10" destOrd="0" presId="urn:microsoft.com/office/officeart/2008/layout/CircularPictureCallout"/>
    <dgm:cxn modelId="{EEB50973-FFA0-484D-928F-6A6957689E47}" type="presParOf" srcId="{47C968F4-BCF8-476C-A667-4EB0881D1E65}" destId="{B77F4E43-CE68-4BE4-AA0A-E888E2FB36F5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91723-61B1-4230-8365-59809E4118FC}">
      <dsp:nvSpPr>
        <dsp:cNvPr id="0" name=""/>
        <dsp:cNvSpPr/>
      </dsp:nvSpPr>
      <dsp:spPr>
        <a:xfrm>
          <a:off x="0" y="0"/>
          <a:ext cx="3827722" cy="382772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B54CE4-CF0D-4A9F-AB0D-1D7D5FDE4863}">
      <dsp:nvSpPr>
        <dsp:cNvPr id="0" name=""/>
        <dsp:cNvSpPr/>
      </dsp:nvSpPr>
      <dsp:spPr>
        <a:xfrm>
          <a:off x="1913861" y="0"/>
          <a:ext cx="7099099" cy="38277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2020 – 4 posiedzenia </a:t>
          </a:r>
        </a:p>
      </dsp:txBody>
      <dsp:txXfrm>
        <a:off x="1913861" y="0"/>
        <a:ext cx="7099099" cy="1148319"/>
      </dsp:txXfrm>
    </dsp:sp>
    <dsp:sp modelId="{AC26AFBE-6BE4-40F2-A2B4-FCFF3711652B}">
      <dsp:nvSpPr>
        <dsp:cNvPr id="0" name=""/>
        <dsp:cNvSpPr/>
      </dsp:nvSpPr>
      <dsp:spPr>
        <a:xfrm>
          <a:off x="669852" y="1148319"/>
          <a:ext cx="2488016" cy="2488016"/>
        </a:xfrm>
        <a:prstGeom prst="pie">
          <a:avLst>
            <a:gd name="adj1" fmla="val 5400000"/>
            <a:gd name="adj2" fmla="val 1620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0DF1D7-F672-4E8A-89F7-CB41BA74E06D}">
      <dsp:nvSpPr>
        <dsp:cNvPr id="0" name=""/>
        <dsp:cNvSpPr/>
      </dsp:nvSpPr>
      <dsp:spPr>
        <a:xfrm>
          <a:off x="1897391" y="1074176"/>
          <a:ext cx="7099099" cy="24880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2021 – 6 posiedzeń</a:t>
          </a:r>
        </a:p>
      </dsp:txBody>
      <dsp:txXfrm>
        <a:off x="1897391" y="1074176"/>
        <a:ext cx="7099099" cy="1148315"/>
      </dsp:txXfrm>
    </dsp:sp>
    <dsp:sp modelId="{82469789-611C-42C2-A264-6AC4E55225C0}">
      <dsp:nvSpPr>
        <dsp:cNvPr id="0" name=""/>
        <dsp:cNvSpPr/>
      </dsp:nvSpPr>
      <dsp:spPr>
        <a:xfrm>
          <a:off x="1339703" y="2296634"/>
          <a:ext cx="1148315" cy="1148315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E54F9D-8E23-4005-A815-391FF5046087}">
      <dsp:nvSpPr>
        <dsp:cNvPr id="0" name=""/>
        <dsp:cNvSpPr/>
      </dsp:nvSpPr>
      <dsp:spPr>
        <a:xfrm>
          <a:off x="1913861" y="2296634"/>
          <a:ext cx="7099099" cy="11483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2022 – 8 posiedzeń</a:t>
          </a:r>
        </a:p>
      </dsp:txBody>
      <dsp:txXfrm>
        <a:off x="1913861" y="2296634"/>
        <a:ext cx="7099099" cy="1148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91723-61B1-4230-8365-59809E4118FC}">
      <dsp:nvSpPr>
        <dsp:cNvPr id="0" name=""/>
        <dsp:cNvSpPr/>
      </dsp:nvSpPr>
      <dsp:spPr>
        <a:xfrm>
          <a:off x="0" y="0"/>
          <a:ext cx="3827722" cy="382772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B54CE4-CF0D-4A9F-AB0D-1D7D5FDE4863}">
      <dsp:nvSpPr>
        <dsp:cNvPr id="0" name=""/>
        <dsp:cNvSpPr/>
      </dsp:nvSpPr>
      <dsp:spPr>
        <a:xfrm>
          <a:off x="1913861" y="0"/>
          <a:ext cx="7099099" cy="38277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2020 – 34 komisje</a:t>
          </a:r>
        </a:p>
      </dsp:txBody>
      <dsp:txXfrm>
        <a:off x="1913861" y="0"/>
        <a:ext cx="7099099" cy="1148319"/>
      </dsp:txXfrm>
    </dsp:sp>
    <dsp:sp modelId="{AC26AFBE-6BE4-40F2-A2B4-FCFF3711652B}">
      <dsp:nvSpPr>
        <dsp:cNvPr id="0" name=""/>
        <dsp:cNvSpPr/>
      </dsp:nvSpPr>
      <dsp:spPr>
        <a:xfrm>
          <a:off x="669852" y="1148319"/>
          <a:ext cx="2488016" cy="2488016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0DF1D7-F672-4E8A-89F7-CB41BA74E06D}">
      <dsp:nvSpPr>
        <dsp:cNvPr id="0" name=""/>
        <dsp:cNvSpPr/>
      </dsp:nvSpPr>
      <dsp:spPr>
        <a:xfrm>
          <a:off x="1897391" y="1074176"/>
          <a:ext cx="7099099" cy="24880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2021 – 39 komisji</a:t>
          </a:r>
        </a:p>
      </dsp:txBody>
      <dsp:txXfrm>
        <a:off x="1897391" y="1074176"/>
        <a:ext cx="7099099" cy="1148315"/>
      </dsp:txXfrm>
    </dsp:sp>
    <dsp:sp modelId="{82469789-611C-42C2-A264-6AC4E55225C0}">
      <dsp:nvSpPr>
        <dsp:cNvPr id="0" name=""/>
        <dsp:cNvSpPr/>
      </dsp:nvSpPr>
      <dsp:spPr>
        <a:xfrm>
          <a:off x="1339703" y="2296634"/>
          <a:ext cx="1148315" cy="1148315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E54F9D-8E23-4005-A815-391FF5046087}">
      <dsp:nvSpPr>
        <dsp:cNvPr id="0" name=""/>
        <dsp:cNvSpPr/>
      </dsp:nvSpPr>
      <dsp:spPr>
        <a:xfrm>
          <a:off x="1913861" y="2296634"/>
          <a:ext cx="7099099" cy="11483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2022 – 48 komisji</a:t>
          </a:r>
        </a:p>
      </dsp:txBody>
      <dsp:txXfrm>
        <a:off x="1913861" y="2296634"/>
        <a:ext cx="7099099" cy="1148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91723-61B1-4230-8365-59809E4118FC}">
      <dsp:nvSpPr>
        <dsp:cNvPr id="0" name=""/>
        <dsp:cNvSpPr/>
      </dsp:nvSpPr>
      <dsp:spPr>
        <a:xfrm>
          <a:off x="8229" y="-38"/>
          <a:ext cx="3827722" cy="382772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B54CE4-CF0D-4A9F-AB0D-1D7D5FDE4863}">
      <dsp:nvSpPr>
        <dsp:cNvPr id="0" name=""/>
        <dsp:cNvSpPr/>
      </dsp:nvSpPr>
      <dsp:spPr>
        <a:xfrm>
          <a:off x="1913861" y="0"/>
          <a:ext cx="7099099" cy="38277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2020 – 11 zespołów</a:t>
          </a:r>
        </a:p>
      </dsp:txBody>
      <dsp:txXfrm>
        <a:off x="1913861" y="0"/>
        <a:ext cx="7099099" cy="1148319"/>
      </dsp:txXfrm>
    </dsp:sp>
    <dsp:sp modelId="{AC26AFBE-6BE4-40F2-A2B4-FCFF3711652B}">
      <dsp:nvSpPr>
        <dsp:cNvPr id="0" name=""/>
        <dsp:cNvSpPr/>
      </dsp:nvSpPr>
      <dsp:spPr>
        <a:xfrm>
          <a:off x="669852" y="1148319"/>
          <a:ext cx="2488016" cy="248801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0DF1D7-F672-4E8A-89F7-CB41BA74E06D}">
      <dsp:nvSpPr>
        <dsp:cNvPr id="0" name=""/>
        <dsp:cNvSpPr/>
      </dsp:nvSpPr>
      <dsp:spPr>
        <a:xfrm>
          <a:off x="1897391" y="1074176"/>
          <a:ext cx="7099099" cy="24880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2021 – 11 zespołów</a:t>
          </a:r>
        </a:p>
      </dsp:txBody>
      <dsp:txXfrm>
        <a:off x="1897391" y="1074176"/>
        <a:ext cx="7099099" cy="1148315"/>
      </dsp:txXfrm>
    </dsp:sp>
    <dsp:sp modelId="{82469789-611C-42C2-A264-6AC4E55225C0}">
      <dsp:nvSpPr>
        <dsp:cNvPr id="0" name=""/>
        <dsp:cNvSpPr/>
      </dsp:nvSpPr>
      <dsp:spPr>
        <a:xfrm>
          <a:off x="1339703" y="2296634"/>
          <a:ext cx="1148315" cy="114831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E54F9D-8E23-4005-A815-391FF5046087}">
      <dsp:nvSpPr>
        <dsp:cNvPr id="0" name=""/>
        <dsp:cNvSpPr/>
      </dsp:nvSpPr>
      <dsp:spPr>
        <a:xfrm>
          <a:off x="1913861" y="2296634"/>
          <a:ext cx="7099099" cy="11483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2022 – 18 zespołów</a:t>
          </a:r>
        </a:p>
      </dsp:txBody>
      <dsp:txXfrm>
        <a:off x="1913861" y="2296634"/>
        <a:ext cx="7099099" cy="1148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91723-61B1-4230-8365-59809E4118FC}">
      <dsp:nvSpPr>
        <dsp:cNvPr id="0" name=""/>
        <dsp:cNvSpPr/>
      </dsp:nvSpPr>
      <dsp:spPr>
        <a:xfrm>
          <a:off x="0" y="0"/>
          <a:ext cx="3827722" cy="382772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B54CE4-CF0D-4A9F-AB0D-1D7D5FDE4863}">
      <dsp:nvSpPr>
        <dsp:cNvPr id="0" name=""/>
        <dsp:cNvSpPr/>
      </dsp:nvSpPr>
      <dsp:spPr>
        <a:xfrm>
          <a:off x="1913861" y="0"/>
          <a:ext cx="7099099" cy="38277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2020 – 18 dokumentów</a:t>
          </a:r>
        </a:p>
      </dsp:txBody>
      <dsp:txXfrm>
        <a:off x="1913861" y="0"/>
        <a:ext cx="7099099" cy="1148319"/>
      </dsp:txXfrm>
    </dsp:sp>
    <dsp:sp modelId="{AC26AFBE-6BE4-40F2-A2B4-FCFF3711652B}">
      <dsp:nvSpPr>
        <dsp:cNvPr id="0" name=""/>
        <dsp:cNvSpPr/>
      </dsp:nvSpPr>
      <dsp:spPr>
        <a:xfrm>
          <a:off x="669852" y="1148319"/>
          <a:ext cx="2488016" cy="248801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0DF1D7-F672-4E8A-89F7-CB41BA74E06D}">
      <dsp:nvSpPr>
        <dsp:cNvPr id="0" name=""/>
        <dsp:cNvSpPr/>
      </dsp:nvSpPr>
      <dsp:spPr>
        <a:xfrm>
          <a:off x="1897391" y="1074176"/>
          <a:ext cx="7099099" cy="24880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2021 – 33 dokumenty</a:t>
          </a:r>
        </a:p>
      </dsp:txBody>
      <dsp:txXfrm>
        <a:off x="1897391" y="1074176"/>
        <a:ext cx="7099099" cy="1148315"/>
      </dsp:txXfrm>
    </dsp:sp>
    <dsp:sp modelId="{82469789-611C-42C2-A264-6AC4E55225C0}">
      <dsp:nvSpPr>
        <dsp:cNvPr id="0" name=""/>
        <dsp:cNvSpPr/>
      </dsp:nvSpPr>
      <dsp:spPr>
        <a:xfrm>
          <a:off x="1339703" y="2296634"/>
          <a:ext cx="1148315" cy="114831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E54F9D-8E23-4005-A815-391FF5046087}">
      <dsp:nvSpPr>
        <dsp:cNvPr id="0" name=""/>
        <dsp:cNvSpPr/>
      </dsp:nvSpPr>
      <dsp:spPr>
        <a:xfrm>
          <a:off x="1913861" y="2296634"/>
          <a:ext cx="7099099" cy="11483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2022 – 34 dokumenty</a:t>
          </a:r>
        </a:p>
      </dsp:txBody>
      <dsp:txXfrm>
        <a:off x="1913861" y="2296634"/>
        <a:ext cx="7099099" cy="11483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91723-61B1-4230-8365-59809E4118FC}">
      <dsp:nvSpPr>
        <dsp:cNvPr id="0" name=""/>
        <dsp:cNvSpPr/>
      </dsp:nvSpPr>
      <dsp:spPr>
        <a:xfrm>
          <a:off x="0" y="0"/>
          <a:ext cx="3827722" cy="382772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B54CE4-CF0D-4A9F-AB0D-1D7D5FDE4863}">
      <dsp:nvSpPr>
        <dsp:cNvPr id="0" name=""/>
        <dsp:cNvSpPr/>
      </dsp:nvSpPr>
      <dsp:spPr>
        <a:xfrm>
          <a:off x="1913861" y="0"/>
          <a:ext cx="7099099" cy="38277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2020 – 52 uchwały</a:t>
          </a:r>
        </a:p>
      </dsp:txBody>
      <dsp:txXfrm>
        <a:off x="1913861" y="0"/>
        <a:ext cx="7099099" cy="1148319"/>
      </dsp:txXfrm>
    </dsp:sp>
    <dsp:sp modelId="{AC26AFBE-6BE4-40F2-A2B4-FCFF3711652B}">
      <dsp:nvSpPr>
        <dsp:cNvPr id="0" name=""/>
        <dsp:cNvSpPr/>
      </dsp:nvSpPr>
      <dsp:spPr>
        <a:xfrm>
          <a:off x="669852" y="1148319"/>
          <a:ext cx="2488016" cy="248801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0DF1D7-F672-4E8A-89F7-CB41BA74E06D}">
      <dsp:nvSpPr>
        <dsp:cNvPr id="0" name=""/>
        <dsp:cNvSpPr/>
      </dsp:nvSpPr>
      <dsp:spPr>
        <a:xfrm>
          <a:off x="1897391" y="1074176"/>
          <a:ext cx="7099099" cy="24880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2021 – 84 uchwały</a:t>
          </a:r>
        </a:p>
      </dsp:txBody>
      <dsp:txXfrm>
        <a:off x="1897391" y="1074176"/>
        <a:ext cx="7099099" cy="1148315"/>
      </dsp:txXfrm>
    </dsp:sp>
    <dsp:sp modelId="{82469789-611C-42C2-A264-6AC4E55225C0}">
      <dsp:nvSpPr>
        <dsp:cNvPr id="0" name=""/>
        <dsp:cNvSpPr/>
      </dsp:nvSpPr>
      <dsp:spPr>
        <a:xfrm>
          <a:off x="1339703" y="2296634"/>
          <a:ext cx="1148315" cy="114831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E54F9D-8E23-4005-A815-391FF5046087}">
      <dsp:nvSpPr>
        <dsp:cNvPr id="0" name=""/>
        <dsp:cNvSpPr/>
      </dsp:nvSpPr>
      <dsp:spPr>
        <a:xfrm>
          <a:off x="1913861" y="2296634"/>
          <a:ext cx="7099099" cy="11483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 2022 – 108 uchwał</a:t>
          </a:r>
        </a:p>
      </dsp:txBody>
      <dsp:txXfrm>
        <a:off x="1913861" y="2296634"/>
        <a:ext cx="7099099" cy="11483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1B8C3-126B-4659-9008-C10EE8940FE2}">
      <dsp:nvSpPr>
        <dsp:cNvPr id="0" name=""/>
        <dsp:cNvSpPr/>
      </dsp:nvSpPr>
      <dsp:spPr>
        <a:xfrm>
          <a:off x="1908545" y="3405972"/>
          <a:ext cx="409500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52AC4-DBF2-401D-B3AB-555022978A54}">
      <dsp:nvSpPr>
        <dsp:cNvPr id="0" name=""/>
        <dsp:cNvSpPr/>
      </dsp:nvSpPr>
      <dsp:spPr>
        <a:xfrm>
          <a:off x="1908545" y="1978432"/>
          <a:ext cx="350767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D8B8D-5D66-416E-B513-152147D653C1}">
      <dsp:nvSpPr>
        <dsp:cNvPr id="0" name=""/>
        <dsp:cNvSpPr/>
      </dsp:nvSpPr>
      <dsp:spPr>
        <a:xfrm flipV="1">
          <a:off x="2350784" y="528031"/>
          <a:ext cx="3210522" cy="4572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5AFCF-08EA-4EE0-8E2E-C978F56931B5}">
      <dsp:nvSpPr>
        <dsp:cNvPr id="0" name=""/>
        <dsp:cNvSpPr/>
      </dsp:nvSpPr>
      <dsp:spPr>
        <a:xfrm>
          <a:off x="131583" y="205753"/>
          <a:ext cx="3553923" cy="354535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83E6B-3D92-4795-A27E-C99A67C84E4D}">
      <dsp:nvSpPr>
        <dsp:cNvPr id="0" name=""/>
        <dsp:cNvSpPr/>
      </dsp:nvSpPr>
      <dsp:spPr>
        <a:xfrm>
          <a:off x="603365" y="2104871"/>
          <a:ext cx="2610359" cy="13459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/>
        </a:p>
      </dsp:txBody>
      <dsp:txXfrm>
        <a:off x="603365" y="2104871"/>
        <a:ext cx="2610359" cy="1345966"/>
      </dsp:txXfrm>
    </dsp:sp>
    <dsp:sp modelId="{8FC914A0-B636-4A2B-A921-5B1FB51A16DC}">
      <dsp:nvSpPr>
        <dsp:cNvPr id="0" name=""/>
        <dsp:cNvSpPr/>
      </dsp:nvSpPr>
      <dsp:spPr>
        <a:xfrm>
          <a:off x="5368947" y="-45114"/>
          <a:ext cx="1223606" cy="122360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5F8E8-01B7-4812-92BC-4E9D25CD76D3}">
      <dsp:nvSpPr>
        <dsp:cNvPr id="0" name=""/>
        <dsp:cNvSpPr/>
      </dsp:nvSpPr>
      <dsp:spPr>
        <a:xfrm>
          <a:off x="6615349" y="-60911"/>
          <a:ext cx="3584723" cy="122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Podtrzymanie i rozwijanie współpracy z innymi radami działalności pożytku publicznego </a:t>
          </a:r>
          <a:endParaRPr lang="pl-PL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615349" y="-60911"/>
        <a:ext cx="3584723" cy="1223606"/>
      </dsp:txXfrm>
    </dsp:sp>
    <dsp:sp modelId="{5A2EEB77-3AE7-4B07-9852-C627DF90E4BA}">
      <dsp:nvSpPr>
        <dsp:cNvPr id="0" name=""/>
        <dsp:cNvSpPr/>
      </dsp:nvSpPr>
      <dsp:spPr>
        <a:xfrm>
          <a:off x="4804412" y="1366629"/>
          <a:ext cx="1223606" cy="122360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5248B-63FA-4451-AF49-C6DB54370036}">
      <dsp:nvSpPr>
        <dsp:cNvPr id="0" name=""/>
        <dsp:cNvSpPr/>
      </dsp:nvSpPr>
      <dsp:spPr>
        <a:xfrm>
          <a:off x="6028018" y="1366629"/>
          <a:ext cx="4173471" cy="122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Nagłaśnianie prac Rady w środowisku mazowieckich organizacji pozarządowych </a:t>
          </a:r>
          <a:endParaRPr lang="pl-PL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028018" y="1366629"/>
        <a:ext cx="4173471" cy="1223606"/>
      </dsp:txXfrm>
    </dsp:sp>
    <dsp:sp modelId="{2224E3A9-7FA8-4D13-8BAF-B8EB48B49DDE}">
      <dsp:nvSpPr>
        <dsp:cNvPr id="0" name=""/>
        <dsp:cNvSpPr/>
      </dsp:nvSpPr>
      <dsp:spPr>
        <a:xfrm>
          <a:off x="5391743" y="2794169"/>
          <a:ext cx="1223606" cy="1223606"/>
        </a:xfrm>
        <a:prstGeom prst="ellipse">
          <a:avLst/>
        </a:prstGeom>
        <a:blipFill rotWithShape="1">
          <a:blip xmlns:r="http://schemas.openxmlformats.org/officeDocument/2006/relationships" r:embed="rId6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F4E43-CE68-4BE4-AA0A-E888E2FB36F5}">
      <dsp:nvSpPr>
        <dsp:cNvPr id="0" name=""/>
        <dsp:cNvSpPr/>
      </dsp:nvSpPr>
      <dsp:spPr>
        <a:xfrm>
          <a:off x="6615349" y="2672347"/>
          <a:ext cx="3585907" cy="146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Reakcja na aktualne wydarzenia związane z działalnością pożytku publicznego i szeroko rozumianą odpowiedzialnością społeczną</a:t>
          </a:r>
          <a:r>
            <a:rPr lang="pl-PL" sz="1700" kern="1200" dirty="0"/>
            <a:t>.</a:t>
          </a:r>
        </a:p>
      </dsp:txBody>
      <dsp:txXfrm>
        <a:off x="6615349" y="2672347"/>
        <a:ext cx="3585907" cy="1467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EB5F2-EE44-40E6-87D4-B85BB27ED80C}" type="datetimeFigureOut">
              <a:rPr lang="pl-PL" smtClean="0"/>
              <a:t>31.05.2023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CAA68-AE22-4053-BD1D-4993066161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72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CAA68-AE22-4053-BD1D-4993066161F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25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CAA68-AE22-4053-BD1D-4993066161F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1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9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5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8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5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3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2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9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8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liscrittoridellaportaaccanto.com/2016/06/i-maestri-quelli-che-ci-insegnano-ad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cs/kniha-str%C3%A1nky-knihy-%C4%8Dten%C3%AD-kl%C3%ADdek-76002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órny widok biurka drewnianego z zakładem, biała klawiatura, Kawa w białej kufel, notatniku i piórze">
            <a:extLst>
              <a:ext uri="{FF2B5EF4-FFF2-40B4-BE49-F238E27FC236}">
                <a16:creationId xmlns:a16="http://schemas.microsoft.com/office/drawing/2014/main" id="{B7589C44-AC3F-3465-4A51-D01718F6A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9" b="15175"/>
          <a:stretch/>
        </p:blipFill>
        <p:spPr>
          <a:xfrm>
            <a:off x="-35564" y="11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1BE14B-C94E-4A1A-B076-39CCA2304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2448" flipH="1" flipV="1">
            <a:off x="399987" y="694217"/>
            <a:ext cx="3909320" cy="5385644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38228"/>
              <a:gd name="connsiteY0" fmla="*/ 552686 h 1342067"/>
              <a:gd name="connsiteX1" fmla="*/ 68141 w 838228"/>
              <a:gd name="connsiteY1" fmla="*/ 421704 h 1342067"/>
              <a:gd name="connsiteX2" fmla="*/ 96954 w 838228"/>
              <a:gd name="connsiteY2" fmla="*/ 145395 h 1342067"/>
              <a:gd name="connsiteX3" fmla="*/ 302731 w 838228"/>
              <a:gd name="connsiteY3" fmla="*/ 383 h 1342067"/>
              <a:gd name="connsiteX4" fmla="*/ 720201 w 838228"/>
              <a:gd name="connsiteY4" fmla="*/ 143248 h 1342067"/>
              <a:gd name="connsiteX5" fmla="*/ 837868 w 838228"/>
              <a:gd name="connsiteY5" fmla="*/ 935854 h 1342067"/>
              <a:gd name="connsiteX6" fmla="*/ 741987 w 838228"/>
              <a:gd name="connsiteY6" fmla="*/ 1276152 h 1342067"/>
              <a:gd name="connsiteX7" fmla="*/ 380221 w 838228"/>
              <a:gd name="connsiteY7" fmla="*/ 1329185 h 1342067"/>
              <a:gd name="connsiteX8" fmla="*/ 177395 w 838228"/>
              <a:gd name="connsiteY8" fmla="*/ 1113958 h 1342067"/>
              <a:gd name="connsiteX9" fmla="*/ 94438 w 838228"/>
              <a:gd name="connsiteY9" fmla="*/ 536082 h 1342067"/>
              <a:gd name="connsiteX10" fmla="*/ 9475 w 838228"/>
              <a:gd name="connsiteY10" fmla="*/ 552686 h 1342067"/>
              <a:gd name="connsiteX0" fmla="*/ 9475 w 838000"/>
              <a:gd name="connsiteY0" fmla="*/ 552686 h 1336588"/>
              <a:gd name="connsiteX1" fmla="*/ 68141 w 838000"/>
              <a:gd name="connsiteY1" fmla="*/ 421704 h 1336588"/>
              <a:gd name="connsiteX2" fmla="*/ 96954 w 838000"/>
              <a:gd name="connsiteY2" fmla="*/ 145395 h 1336588"/>
              <a:gd name="connsiteX3" fmla="*/ 302731 w 838000"/>
              <a:gd name="connsiteY3" fmla="*/ 383 h 1336588"/>
              <a:gd name="connsiteX4" fmla="*/ 720201 w 838000"/>
              <a:gd name="connsiteY4" fmla="*/ 143248 h 1336588"/>
              <a:gd name="connsiteX5" fmla="*/ 837868 w 838000"/>
              <a:gd name="connsiteY5" fmla="*/ 935854 h 1336588"/>
              <a:gd name="connsiteX6" fmla="*/ 734462 w 838000"/>
              <a:gd name="connsiteY6" fmla="*/ 1253581 h 1336588"/>
              <a:gd name="connsiteX7" fmla="*/ 380221 w 838000"/>
              <a:gd name="connsiteY7" fmla="*/ 1329185 h 1336588"/>
              <a:gd name="connsiteX8" fmla="*/ 177395 w 838000"/>
              <a:gd name="connsiteY8" fmla="*/ 1113958 h 1336588"/>
              <a:gd name="connsiteX9" fmla="*/ 94438 w 838000"/>
              <a:gd name="connsiteY9" fmla="*/ 536082 h 1336588"/>
              <a:gd name="connsiteX10" fmla="*/ 9475 w 838000"/>
              <a:gd name="connsiteY10" fmla="*/ 552686 h 1336588"/>
              <a:gd name="connsiteX0" fmla="*/ 9475 w 837882"/>
              <a:gd name="connsiteY0" fmla="*/ 552686 h 1336871"/>
              <a:gd name="connsiteX1" fmla="*/ 68141 w 837882"/>
              <a:gd name="connsiteY1" fmla="*/ 421704 h 1336871"/>
              <a:gd name="connsiteX2" fmla="*/ 96954 w 837882"/>
              <a:gd name="connsiteY2" fmla="*/ 145395 h 1336871"/>
              <a:gd name="connsiteX3" fmla="*/ 302731 w 837882"/>
              <a:gd name="connsiteY3" fmla="*/ 383 h 1336871"/>
              <a:gd name="connsiteX4" fmla="*/ 720201 w 837882"/>
              <a:gd name="connsiteY4" fmla="*/ 143248 h 1336871"/>
              <a:gd name="connsiteX5" fmla="*/ 837868 w 837882"/>
              <a:gd name="connsiteY5" fmla="*/ 935854 h 1336871"/>
              <a:gd name="connsiteX6" fmla="*/ 725336 w 837882"/>
              <a:gd name="connsiteY6" fmla="*/ 1255076 h 1336871"/>
              <a:gd name="connsiteX7" fmla="*/ 380221 w 837882"/>
              <a:gd name="connsiteY7" fmla="*/ 1329185 h 1336871"/>
              <a:gd name="connsiteX8" fmla="*/ 177395 w 837882"/>
              <a:gd name="connsiteY8" fmla="*/ 1113958 h 1336871"/>
              <a:gd name="connsiteX9" fmla="*/ 94438 w 837882"/>
              <a:gd name="connsiteY9" fmla="*/ 536082 h 1336871"/>
              <a:gd name="connsiteX10" fmla="*/ 9475 w 837882"/>
              <a:gd name="connsiteY10" fmla="*/ 552686 h 1336871"/>
              <a:gd name="connsiteX0" fmla="*/ 9475 w 839240"/>
              <a:gd name="connsiteY0" fmla="*/ 552686 h 1331193"/>
              <a:gd name="connsiteX1" fmla="*/ 68141 w 839240"/>
              <a:gd name="connsiteY1" fmla="*/ 421704 h 1331193"/>
              <a:gd name="connsiteX2" fmla="*/ 96954 w 839240"/>
              <a:gd name="connsiteY2" fmla="*/ 145395 h 1331193"/>
              <a:gd name="connsiteX3" fmla="*/ 302731 w 839240"/>
              <a:gd name="connsiteY3" fmla="*/ 383 h 1331193"/>
              <a:gd name="connsiteX4" fmla="*/ 720201 w 839240"/>
              <a:gd name="connsiteY4" fmla="*/ 143248 h 1331193"/>
              <a:gd name="connsiteX5" fmla="*/ 837868 w 839240"/>
              <a:gd name="connsiteY5" fmla="*/ 935854 h 1331193"/>
              <a:gd name="connsiteX6" fmla="*/ 756246 w 839240"/>
              <a:gd name="connsiteY6" fmla="*/ 1205051 h 1331193"/>
              <a:gd name="connsiteX7" fmla="*/ 380221 w 839240"/>
              <a:gd name="connsiteY7" fmla="*/ 1329185 h 1331193"/>
              <a:gd name="connsiteX8" fmla="*/ 177395 w 839240"/>
              <a:gd name="connsiteY8" fmla="*/ 1113958 h 1331193"/>
              <a:gd name="connsiteX9" fmla="*/ 94438 w 839240"/>
              <a:gd name="connsiteY9" fmla="*/ 536082 h 1331193"/>
              <a:gd name="connsiteX10" fmla="*/ 9475 w 839240"/>
              <a:gd name="connsiteY10" fmla="*/ 552686 h 1331193"/>
              <a:gd name="connsiteX0" fmla="*/ 9475 w 838447"/>
              <a:gd name="connsiteY0" fmla="*/ 552686 h 1332254"/>
              <a:gd name="connsiteX1" fmla="*/ 68141 w 838447"/>
              <a:gd name="connsiteY1" fmla="*/ 421704 h 1332254"/>
              <a:gd name="connsiteX2" fmla="*/ 96954 w 838447"/>
              <a:gd name="connsiteY2" fmla="*/ 145395 h 1332254"/>
              <a:gd name="connsiteX3" fmla="*/ 302731 w 838447"/>
              <a:gd name="connsiteY3" fmla="*/ 383 h 1332254"/>
              <a:gd name="connsiteX4" fmla="*/ 720201 w 838447"/>
              <a:gd name="connsiteY4" fmla="*/ 143248 h 1332254"/>
              <a:gd name="connsiteX5" fmla="*/ 837868 w 838447"/>
              <a:gd name="connsiteY5" fmla="*/ 935854 h 1332254"/>
              <a:gd name="connsiteX6" fmla="*/ 746484 w 838447"/>
              <a:gd name="connsiteY6" fmla="*/ 1219874 h 1332254"/>
              <a:gd name="connsiteX7" fmla="*/ 380221 w 838447"/>
              <a:gd name="connsiteY7" fmla="*/ 1329185 h 1332254"/>
              <a:gd name="connsiteX8" fmla="*/ 177395 w 838447"/>
              <a:gd name="connsiteY8" fmla="*/ 1113958 h 1332254"/>
              <a:gd name="connsiteX9" fmla="*/ 94438 w 838447"/>
              <a:gd name="connsiteY9" fmla="*/ 536082 h 1332254"/>
              <a:gd name="connsiteX10" fmla="*/ 9475 w 838447"/>
              <a:gd name="connsiteY10" fmla="*/ 552686 h 1332254"/>
              <a:gd name="connsiteX0" fmla="*/ 9475 w 838410"/>
              <a:gd name="connsiteY0" fmla="*/ 552686 h 1331841"/>
              <a:gd name="connsiteX1" fmla="*/ 68141 w 838410"/>
              <a:gd name="connsiteY1" fmla="*/ 421704 h 1331841"/>
              <a:gd name="connsiteX2" fmla="*/ 96954 w 838410"/>
              <a:gd name="connsiteY2" fmla="*/ 145395 h 1331841"/>
              <a:gd name="connsiteX3" fmla="*/ 302731 w 838410"/>
              <a:gd name="connsiteY3" fmla="*/ 383 h 1331841"/>
              <a:gd name="connsiteX4" fmla="*/ 720201 w 838410"/>
              <a:gd name="connsiteY4" fmla="*/ 143248 h 1331841"/>
              <a:gd name="connsiteX5" fmla="*/ 837868 w 838410"/>
              <a:gd name="connsiteY5" fmla="*/ 935854 h 1331841"/>
              <a:gd name="connsiteX6" fmla="*/ 745826 w 838410"/>
              <a:gd name="connsiteY6" fmla="*/ 1214692 h 1331841"/>
              <a:gd name="connsiteX7" fmla="*/ 380221 w 838410"/>
              <a:gd name="connsiteY7" fmla="*/ 1329185 h 1331841"/>
              <a:gd name="connsiteX8" fmla="*/ 177395 w 838410"/>
              <a:gd name="connsiteY8" fmla="*/ 1113958 h 1331841"/>
              <a:gd name="connsiteX9" fmla="*/ 94438 w 838410"/>
              <a:gd name="connsiteY9" fmla="*/ 536082 h 1331841"/>
              <a:gd name="connsiteX10" fmla="*/ 9475 w 838410"/>
              <a:gd name="connsiteY10" fmla="*/ 552686 h 1331841"/>
              <a:gd name="connsiteX0" fmla="*/ 9475 w 838410"/>
              <a:gd name="connsiteY0" fmla="*/ 552359 h 1331514"/>
              <a:gd name="connsiteX1" fmla="*/ 68141 w 838410"/>
              <a:gd name="connsiteY1" fmla="*/ 421377 h 1331514"/>
              <a:gd name="connsiteX2" fmla="*/ 113639 w 838410"/>
              <a:gd name="connsiteY2" fmla="*/ 138724 h 1331514"/>
              <a:gd name="connsiteX3" fmla="*/ 302731 w 838410"/>
              <a:gd name="connsiteY3" fmla="*/ 56 h 1331514"/>
              <a:gd name="connsiteX4" fmla="*/ 720201 w 838410"/>
              <a:gd name="connsiteY4" fmla="*/ 142921 h 1331514"/>
              <a:gd name="connsiteX5" fmla="*/ 837868 w 838410"/>
              <a:gd name="connsiteY5" fmla="*/ 935527 h 1331514"/>
              <a:gd name="connsiteX6" fmla="*/ 745826 w 838410"/>
              <a:gd name="connsiteY6" fmla="*/ 1214365 h 1331514"/>
              <a:gd name="connsiteX7" fmla="*/ 380221 w 838410"/>
              <a:gd name="connsiteY7" fmla="*/ 1328858 h 1331514"/>
              <a:gd name="connsiteX8" fmla="*/ 177395 w 838410"/>
              <a:gd name="connsiteY8" fmla="*/ 1113631 h 1331514"/>
              <a:gd name="connsiteX9" fmla="*/ 94438 w 838410"/>
              <a:gd name="connsiteY9" fmla="*/ 535755 h 1331514"/>
              <a:gd name="connsiteX10" fmla="*/ 9475 w 838410"/>
              <a:gd name="connsiteY10" fmla="*/ 552359 h 1331514"/>
              <a:gd name="connsiteX0" fmla="*/ 9475 w 838410"/>
              <a:gd name="connsiteY0" fmla="*/ 555370 h 1334525"/>
              <a:gd name="connsiteX1" fmla="*/ 68141 w 838410"/>
              <a:gd name="connsiteY1" fmla="*/ 424388 h 1334525"/>
              <a:gd name="connsiteX2" fmla="*/ 113639 w 838410"/>
              <a:gd name="connsiteY2" fmla="*/ 141735 h 1334525"/>
              <a:gd name="connsiteX3" fmla="*/ 321423 w 838410"/>
              <a:gd name="connsiteY3" fmla="*/ 5 h 1334525"/>
              <a:gd name="connsiteX4" fmla="*/ 720201 w 838410"/>
              <a:gd name="connsiteY4" fmla="*/ 145932 h 1334525"/>
              <a:gd name="connsiteX5" fmla="*/ 837868 w 838410"/>
              <a:gd name="connsiteY5" fmla="*/ 938538 h 1334525"/>
              <a:gd name="connsiteX6" fmla="*/ 745826 w 838410"/>
              <a:gd name="connsiteY6" fmla="*/ 1217376 h 1334525"/>
              <a:gd name="connsiteX7" fmla="*/ 380221 w 838410"/>
              <a:gd name="connsiteY7" fmla="*/ 1331869 h 1334525"/>
              <a:gd name="connsiteX8" fmla="*/ 177395 w 838410"/>
              <a:gd name="connsiteY8" fmla="*/ 1116642 h 1334525"/>
              <a:gd name="connsiteX9" fmla="*/ 94438 w 838410"/>
              <a:gd name="connsiteY9" fmla="*/ 538766 h 1334525"/>
              <a:gd name="connsiteX10" fmla="*/ 9475 w 838410"/>
              <a:gd name="connsiteY10" fmla="*/ 555370 h 1334525"/>
              <a:gd name="connsiteX0" fmla="*/ 9475 w 838410"/>
              <a:gd name="connsiteY0" fmla="*/ 555454 h 1334609"/>
              <a:gd name="connsiteX1" fmla="*/ 68141 w 838410"/>
              <a:gd name="connsiteY1" fmla="*/ 424472 h 1334609"/>
              <a:gd name="connsiteX2" fmla="*/ 113639 w 838410"/>
              <a:gd name="connsiteY2" fmla="*/ 141819 h 1334609"/>
              <a:gd name="connsiteX3" fmla="*/ 321423 w 838410"/>
              <a:gd name="connsiteY3" fmla="*/ 89 h 1334609"/>
              <a:gd name="connsiteX4" fmla="*/ 720201 w 838410"/>
              <a:gd name="connsiteY4" fmla="*/ 146016 h 1334609"/>
              <a:gd name="connsiteX5" fmla="*/ 837868 w 838410"/>
              <a:gd name="connsiteY5" fmla="*/ 938622 h 1334609"/>
              <a:gd name="connsiteX6" fmla="*/ 745826 w 838410"/>
              <a:gd name="connsiteY6" fmla="*/ 1217460 h 1334609"/>
              <a:gd name="connsiteX7" fmla="*/ 380221 w 838410"/>
              <a:gd name="connsiteY7" fmla="*/ 1331953 h 1334609"/>
              <a:gd name="connsiteX8" fmla="*/ 177395 w 838410"/>
              <a:gd name="connsiteY8" fmla="*/ 1116726 h 1334609"/>
              <a:gd name="connsiteX9" fmla="*/ 94438 w 838410"/>
              <a:gd name="connsiteY9" fmla="*/ 538850 h 1334609"/>
              <a:gd name="connsiteX10" fmla="*/ 9475 w 838410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61 h 1334616"/>
              <a:gd name="connsiteX1" fmla="*/ 74950 w 837655"/>
              <a:gd name="connsiteY1" fmla="*/ 421435 h 1334616"/>
              <a:gd name="connsiteX2" fmla="*/ 112884 w 837655"/>
              <a:gd name="connsiteY2" fmla="*/ 141826 h 1334616"/>
              <a:gd name="connsiteX3" fmla="*/ 320668 w 837655"/>
              <a:gd name="connsiteY3" fmla="*/ 96 h 1334616"/>
              <a:gd name="connsiteX4" fmla="*/ 719446 w 837655"/>
              <a:gd name="connsiteY4" fmla="*/ 146023 h 1334616"/>
              <a:gd name="connsiteX5" fmla="*/ 837113 w 837655"/>
              <a:gd name="connsiteY5" fmla="*/ 938629 h 1334616"/>
              <a:gd name="connsiteX6" fmla="*/ 745071 w 837655"/>
              <a:gd name="connsiteY6" fmla="*/ 1217467 h 1334616"/>
              <a:gd name="connsiteX7" fmla="*/ 379466 w 837655"/>
              <a:gd name="connsiteY7" fmla="*/ 1331960 h 1334616"/>
              <a:gd name="connsiteX8" fmla="*/ 176640 w 837655"/>
              <a:gd name="connsiteY8" fmla="*/ 1116733 h 1334616"/>
              <a:gd name="connsiteX9" fmla="*/ 93683 w 837655"/>
              <a:gd name="connsiteY9" fmla="*/ 538857 h 1334616"/>
              <a:gd name="connsiteX10" fmla="*/ 8720 w 837655"/>
              <a:gd name="connsiteY10" fmla="*/ 555461 h 1334616"/>
              <a:gd name="connsiteX0" fmla="*/ 8720 w 837655"/>
              <a:gd name="connsiteY0" fmla="*/ 555385 h 1334540"/>
              <a:gd name="connsiteX1" fmla="*/ 74950 w 837655"/>
              <a:gd name="connsiteY1" fmla="*/ 421359 h 1334540"/>
              <a:gd name="connsiteX2" fmla="*/ 123563 w 837655"/>
              <a:gd name="connsiteY2" fmla="*/ 138195 h 1334540"/>
              <a:gd name="connsiteX3" fmla="*/ 320668 w 837655"/>
              <a:gd name="connsiteY3" fmla="*/ 20 h 1334540"/>
              <a:gd name="connsiteX4" fmla="*/ 719446 w 837655"/>
              <a:gd name="connsiteY4" fmla="*/ 145947 h 1334540"/>
              <a:gd name="connsiteX5" fmla="*/ 837113 w 837655"/>
              <a:gd name="connsiteY5" fmla="*/ 938553 h 1334540"/>
              <a:gd name="connsiteX6" fmla="*/ 745071 w 837655"/>
              <a:gd name="connsiteY6" fmla="*/ 1217391 h 1334540"/>
              <a:gd name="connsiteX7" fmla="*/ 379466 w 837655"/>
              <a:gd name="connsiteY7" fmla="*/ 1331884 h 1334540"/>
              <a:gd name="connsiteX8" fmla="*/ 176640 w 837655"/>
              <a:gd name="connsiteY8" fmla="*/ 1116657 h 1334540"/>
              <a:gd name="connsiteX9" fmla="*/ 93683 w 837655"/>
              <a:gd name="connsiteY9" fmla="*/ 538781 h 1334540"/>
              <a:gd name="connsiteX10" fmla="*/ 8720 w 837655"/>
              <a:gd name="connsiteY10" fmla="*/ 555385 h 1334540"/>
              <a:gd name="connsiteX0" fmla="*/ 8179 w 837114"/>
              <a:gd name="connsiteY0" fmla="*/ 555383 h 1334538"/>
              <a:gd name="connsiteX1" fmla="*/ 80640 w 837114"/>
              <a:gd name="connsiteY1" fmla="*/ 420336 h 1334538"/>
              <a:gd name="connsiteX2" fmla="*/ 123022 w 837114"/>
              <a:gd name="connsiteY2" fmla="*/ 138193 h 1334538"/>
              <a:gd name="connsiteX3" fmla="*/ 320127 w 837114"/>
              <a:gd name="connsiteY3" fmla="*/ 18 h 1334538"/>
              <a:gd name="connsiteX4" fmla="*/ 718905 w 837114"/>
              <a:gd name="connsiteY4" fmla="*/ 145945 h 1334538"/>
              <a:gd name="connsiteX5" fmla="*/ 836572 w 837114"/>
              <a:gd name="connsiteY5" fmla="*/ 938551 h 1334538"/>
              <a:gd name="connsiteX6" fmla="*/ 744530 w 837114"/>
              <a:gd name="connsiteY6" fmla="*/ 1217389 h 1334538"/>
              <a:gd name="connsiteX7" fmla="*/ 378925 w 837114"/>
              <a:gd name="connsiteY7" fmla="*/ 1331882 h 1334538"/>
              <a:gd name="connsiteX8" fmla="*/ 176099 w 837114"/>
              <a:gd name="connsiteY8" fmla="*/ 1116655 h 1334538"/>
              <a:gd name="connsiteX9" fmla="*/ 93142 w 837114"/>
              <a:gd name="connsiteY9" fmla="*/ 538779 h 1334538"/>
              <a:gd name="connsiteX10" fmla="*/ 8179 w 837114"/>
              <a:gd name="connsiteY10" fmla="*/ 555383 h 1334538"/>
              <a:gd name="connsiteX0" fmla="*/ 9690 w 838625"/>
              <a:gd name="connsiteY0" fmla="*/ 555383 h 1334538"/>
              <a:gd name="connsiteX1" fmla="*/ 82151 w 838625"/>
              <a:gd name="connsiteY1" fmla="*/ 420336 h 1334538"/>
              <a:gd name="connsiteX2" fmla="*/ 124533 w 838625"/>
              <a:gd name="connsiteY2" fmla="*/ 138193 h 1334538"/>
              <a:gd name="connsiteX3" fmla="*/ 321638 w 838625"/>
              <a:gd name="connsiteY3" fmla="*/ 18 h 1334538"/>
              <a:gd name="connsiteX4" fmla="*/ 720416 w 838625"/>
              <a:gd name="connsiteY4" fmla="*/ 145945 h 1334538"/>
              <a:gd name="connsiteX5" fmla="*/ 838083 w 838625"/>
              <a:gd name="connsiteY5" fmla="*/ 938551 h 1334538"/>
              <a:gd name="connsiteX6" fmla="*/ 746041 w 838625"/>
              <a:gd name="connsiteY6" fmla="*/ 1217389 h 1334538"/>
              <a:gd name="connsiteX7" fmla="*/ 380436 w 838625"/>
              <a:gd name="connsiteY7" fmla="*/ 1331882 h 1334538"/>
              <a:gd name="connsiteX8" fmla="*/ 177610 w 838625"/>
              <a:gd name="connsiteY8" fmla="*/ 1116655 h 1334538"/>
              <a:gd name="connsiteX9" fmla="*/ 94653 w 838625"/>
              <a:gd name="connsiteY9" fmla="*/ 538779 h 1334538"/>
              <a:gd name="connsiteX10" fmla="*/ 9690 w 838625"/>
              <a:gd name="connsiteY10" fmla="*/ 555383 h 1334538"/>
              <a:gd name="connsiteX0" fmla="*/ 9690 w 838625"/>
              <a:gd name="connsiteY0" fmla="*/ 561266 h 1340421"/>
              <a:gd name="connsiteX1" fmla="*/ 82151 w 838625"/>
              <a:gd name="connsiteY1" fmla="*/ 426219 h 1340421"/>
              <a:gd name="connsiteX2" fmla="*/ 124533 w 838625"/>
              <a:gd name="connsiteY2" fmla="*/ 144076 h 1340421"/>
              <a:gd name="connsiteX3" fmla="*/ 368592 w 838625"/>
              <a:gd name="connsiteY3" fmla="*/ 16 h 1340421"/>
              <a:gd name="connsiteX4" fmla="*/ 720416 w 838625"/>
              <a:gd name="connsiteY4" fmla="*/ 151828 h 1340421"/>
              <a:gd name="connsiteX5" fmla="*/ 838083 w 838625"/>
              <a:gd name="connsiteY5" fmla="*/ 944434 h 1340421"/>
              <a:gd name="connsiteX6" fmla="*/ 746041 w 838625"/>
              <a:gd name="connsiteY6" fmla="*/ 1223272 h 1340421"/>
              <a:gd name="connsiteX7" fmla="*/ 380436 w 838625"/>
              <a:gd name="connsiteY7" fmla="*/ 1337765 h 1340421"/>
              <a:gd name="connsiteX8" fmla="*/ 177610 w 838625"/>
              <a:gd name="connsiteY8" fmla="*/ 1122538 h 1340421"/>
              <a:gd name="connsiteX9" fmla="*/ 94653 w 838625"/>
              <a:gd name="connsiteY9" fmla="*/ 544662 h 1340421"/>
              <a:gd name="connsiteX10" fmla="*/ 9690 w 838625"/>
              <a:gd name="connsiteY10" fmla="*/ 561266 h 1340421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597"/>
              <a:gd name="connsiteY0" fmla="*/ 561272 h 1338938"/>
              <a:gd name="connsiteX1" fmla="*/ 82151 w 838597"/>
              <a:gd name="connsiteY1" fmla="*/ 426225 h 1338938"/>
              <a:gd name="connsiteX2" fmla="*/ 132321 w 838597"/>
              <a:gd name="connsiteY2" fmla="*/ 142806 h 1338938"/>
              <a:gd name="connsiteX3" fmla="*/ 368592 w 838597"/>
              <a:gd name="connsiteY3" fmla="*/ 22 h 1338938"/>
              <a:gd name="connsiteX4" fmla="*/ 720416 w 838597"/>
              <a:gd name="connsiteY4" fmla="*/ 151834 h 1338938"/>
              <a:gd name="connsiteX5" fmla="*/ 838083 w 838597"/>
              <a:gd name="connsiteY5" fmla="*/ 944440 h 1338938"/>
              <a:gd name="connsiteX6" fmla="*/ 746041 w 838597"/>
              <a:gd name="connsiteY6" fmla="*/ 1223278 h 1338938"/>
              <a:gd name="connsiteX7" fmla="*/ 389782 w 838597"/>
              <a:gd name="connsiteY7" fmla="*/ 1336240 h 1338938"/>
              <a:gd name="connsiteX8" fmla="*/ 177610 w 838597"/>
              <a:gd name="connsiteY8" fmla="*/ 1122544 h 1338938"/>
              <a:gd name="connsiteX9" fmla="*/ 94653 w 838597"/>
              <a:gd name="connsiteY9" fmla="*/ 544668 h 1338938"/>
              <a:gd name="connsiteX10" fmla="*/ 9690 w 838597"/>
              <a:gd name="connsiteY10" fmla="*/ 561272 h 1338938"/>
              <a:gd name="connsiteX0" fmla="*/ 9690 w 838176"/>
              <a:gd name="connsiteY0" fmla="*/ 561272 h 1339740"/>
              <a:gd name="connsiteX1" fmla="*/ 82151 w 838176"/>
              <a:gd name="connsiteY1" fmla="*/ 426225 h 1339740"/>
              <a:gd name="connsiteX2" fmla="*/ 132321 w 838176"/>
              <a:gd name="connsiteY2" fmla="*/ 142806 h 1339740"/>
              <a:gd name="connsiteX3" fmla="*/ 368592 w 838176"/>
              <a:gd name="connsiteY3" fmla="*/ 22 h 1339740"/>
              <a:gd name="connsiteX4" fmla="*/ 720416 w 838176"/>
              <a:gd name="connsiteY4" fmla="*/ 151834 h 1339740"/>
              <a:gd name="connsiteX5" fmla="*/ 838083 w 838176"/>
              <a:gd name="connsiteY5" fmla="*/ 944440 h 1339740"/>
              <a:gd name="connsiteX6" fmla="*/ 732921 w 838176"/>
              <a:gd name="connsiteY6" fmla="*/ 1232650 h 1339740"/>
              <a:gd name="connsiteX7" fmla="*/ 389782 w 838176"/>
              <a:gd name="connsiteY7" fmla="*/ 1336240 h 1339740"/>
              <a:gd name="connsiteX8" fmla="*/ 177610 w 838176"/>
              <a:gd name="connsiteY8" fmla="*/ 1122544 h 1339740"/>
              <a:gd name="connsiteX9" fmla="*/ 94653 w 838176"/>
              <a:gd name="connsiteY9" fmla="*/ 544668 h 1339740"/>
              <a:gd name="connsiteX10" fmla="*/ 9690 w 838176"/>
              <a:gd name="connsiteY10" fmla="*/ 561272 h 1339740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4653 w 838100"/>
              <a:gd name="connsiteY9" fmla="*/ 544668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264 w 837674"/>
              <a:gd name="connsiteY0" fmla="*/ 561273 h 1340442"/>
              <a:gd name="connsiteX1" fmla="*/ 85739 w 837674"/>
              <a:gd name="connsiteY1" fmla="*/ 432792 h 1340442"/>
              <a:gd name="connsiteX2" fmla="*/ 131895 w 837674"/>
              <a:gd name="connsiteY2" fmla="*/ 142807 h 1340442"/>
              <a:gd name="connsiteX3" fmla="*/ 368166 w 837674"/>
              <a:gd name="connsiteY3" fmla="*/ 23 h 1340442"/>
              <a:gd name="connsiteX4" fmla="*/ 719990 w 837674"/>
              <a:gd name="connsiteY4" fmla="*/ 151835 h 1340442"/>
              <a:gd name="connsiteX5" fmla="*/ 837657 w 837674"/>
              <a:gd name="connsiteY5" fmla="*/ 944441 h 1340442"/>
              <a:gd name="connsiteX6" fmla="*/ 714028 w 837674"/>
              <a:gd name="connsiteY6" fmla="*/ 1237482 h 1340442"/>
              <a:gd name="connsiteX7" fmla="*/ 389356 w 837674"/>
              <a:gd name="connsiteY7" fmla="*/ 1336241 h 1340442"/>
              <a:gd name="connsiteX8" fmla="*/ 190979 w 837674"/>
              <a:gd name="connsiteY8" fmla="*/ 1118479 h 1340442"/>
              <a:gd name="connsiteX9" fmla="*/ 98690 w 837674"/>
              <a:gd name="connsiteY9" fmla="*/ 554772 h 1340442"/>
              <a:gd name="connsiteX10" fmla="*/ 9264 w 837674"/>
              <a:gd name="connsiteY10" fmla="*/ 561273 h 1340442"/>
              <a:gd name="connsiteX0" fmla="*/ 9264 w 837674"/>
              <a:gd name="connsiteY0" fmla="*/ 561036 h 1340205"/>
              <a:gd name="connsiteX1" fmla="*/ 85739 w 837674"/>
              <a:gd name="connsiteY1" fmla="*/ 432555 h 1340205"/>
              <a:gd name="connsiteX2" fmla="*/ 131895 w 837674"/>
              <a:gd name="connsiteY2" fmla="*/ 142570 h 1340205"/>
              <a:gd name="connsiteX3" fmla="*/ 377737 w 837674"/>
              <a:gd name="connsiteY3" fmla="*/ 24 h 1340205"/>
              <a:gd name="connsiteX4" fmla="*/ 719990 w 837674"/>
              <a:gd name="connsiteY4" fmla="*/ 151598 h 1340205"/>
              <a:gd name="connsiteX5" fmla="*/ 837657 w 837674"/>
              <a:gd name="connsiteY5" fmla="*/ 944204 h 1340205"/>
              <a:gd name="connsiteX6" fmla="*/ 714028 w 837674"/>
              <a:gd name="connsiteY6" fmla="*/ 1237245 h 1340205"/>
              <a:gd name="connsiteX7" fmla="*/ 389356 w 837674"/>
              <a:gd name="connsiteY7" fmla="*/ 1336004 h 1340205"/>
              <a:gd name="connsiteX8" fmla="*/ 190979 w 837674"/>
              <a:gd name="connsiteY8" fmla="*/ 1118242 h 1340205"/>
              <a:gd name="connsiteX9" fmla="*/ 98690 w 837674"/>
              <a:gd name="connsiteY9" fmla="*/ 554535 h 1340205"/>
              <a:gd name="connsiteX10" fmla="*/ 9264 w 837674"/>
              <a:gd name="connsiteY10" fmla="*/ 561036 h 1340205"/>
              <a:gd name="connsiteX0" fmla="*/ 9264 w 837674"/>
              <a:gd name="connsiteY0" fmla="*/ 563179 h 1342348"/>
              <a:gd name="connsiteX1" fmla="*/ 85739 w 837674"/>
              <a:gd name="connsiteY1" fmla="*/ 434698 h 1342348"/>
              <a:gd name="connsiteX2" fmla="*/ 131895 w 837674"/>
              <a:gd name="connsiteY2" fmla="*/ 144713 h 1342348"/>
              <a:gd name="connsiteX3" fmla="*/ 377737 w 837674"/>
              <a:gd name="connsiteY3" fmla="*/ 2167 h 1342348"/>
              <a:gd name="connsiteX4" fmla="*/ 719990 w 837674"/>
              <a:gd name="connsiteY4" fmla="*/ 153741 h 1342348"/>
              <a:gd name="connsiteX5" fmla="*/ 837657 w 837674"/>
              <a:gd name="connsiteY5" fmla="*/ 946347 h 1342348"/>
              <a:gd name="connsiteX6" fmla="*/ 714028 w 837674"/>
              <a:gd name="connsiteY6" fmla="*/ 1239388 h 1342348"/>
              <a:gd name="connsiteX7" fmla="*/ 389356 w 837674"/>
              <a:gd name="connsiteY7" fmla="*/ 1338147 h 1342348"/>
              <a:gd name="connsiteX8" fmla="*/ 190979 w 837674"/>
              <a:gd name="connsiteY8" fmla="*/ 1120385 h 1342348"/>
              <a:gd name="connsiteX9" fmla="*/ 98690 w 837674"/>
              <a:gd name="connsiteY9" fmla="*/ 556678 h 1342348"/>
              <a:gd name="connsiteX10" fmla="*/ 9264 w 837674"/>
              <a:gd name="connsiteY10" fmla="*/ 563179 h 1342348"/>
              <a:gd name="connsiteX0" fmla="*/ 9264 w 837674"/>
              <a:gd name="connsiteY0" fmla="*/ 561106 h 1340275"/>
              <a:gd name="connsiteX1" fmla="*/ 85739 w 837674"/>
              <a:gd name="connsiteY1" fmla="*/ 432625 h 1340275"/>
              <a:gd name="connsiteX2" fmla="*/ 138784 w 837674"/>
              <a:gd name="connsiteY2" fmla="*/ 134289 h 1340275"/>
              <a:gd name="connsiteX3" fmla="*/ 377737 w 837674"/>
              <a:gd name="connsiteY3" fmla="*/ 94 h 1340275"/>
              <a:gd name="connsiteX4" fmla="*/ 719990 w 837674"/>
              <a:gd name="connsiteY4" fmla="*/ 151668 h 1340275"/>
              <a:gd name="connsiteX5" fmla="*/ 837657 w 837674"/>
              <a:gd name="connsiteY5" fmla="*/ 944274 h 1340275"/>
              <a:gd name="connsiteX6" fmla="*/ 714028 w 837674"/>
              <a:gd name="connsiteY6" fmla="*/ 1237315 h 1340275"/>
              <a:gd name="connsiteX7" fmla="*/ 389356 w 837674"/>
              <a:gd name="connsiteY7" fmla="*/ 1336074 h 1340275"/>
              <a:gd name="connsiteX8" fmla="*/ 190979 w 837674"/>
              <a:gd name="connsiteY8" fmla="*/ 1118312 h 1340275"/>
              <a:gd name="connsiteX9" fmla="*/ 98690 w 837674"/>
              <a:gd name="connsiteY9" fmla="*/ 554605 h 1340275"/>
              <a:gd name="connsiteX10" fmla="*/ 9264 w 837674"/>
              <a:gd name="connsiteY10" fmla="*/ 561106 h 1340275"/>
              <a:gd name="connsiteX0" fmla="*/ 9264 w 837674"/>
              <a:gd name="connsiteY0" fmla="*/ 561059 h 1340228"/>
              <a:gd name="connsiteX1" fmla="*/ 85739 w 837674"/>
              <a:gd name="connsiteY1" fmla="*/ 432578 h 1340228"/>
              <a:gd name="connsiteX2" fmla="*/ 142573 w 837674"/>
              <a:gd name="connsiteY2" fmla="*/ 139038 h 1340228"/>
              <a:gd name="connsiteX3" fmla="*/ 377737 w 837674"/>
              <a:gd name="connsiteY3" fmla="*/ 47 h 1340228"/>
              <a:gd name="connsiteX4" fmla="*/ 719990 w 837674"/>
              <a:gd name="connsiteY4" fmla="*/ 151621 h 1340228"/>
              <a:gd name="connsiteX5" fmla="*/ 837657 w 837674"/>
              <a:gd name="connsiteY5" fmla="*/ 944227 h 1340228"/>
              <a:gd name="connsiteX6" fmla="*/ 714028 w 837674"/>
              <a:gd name="connsiteY6" fmla="*/ 1237268 h 1340228"/>
              <a:gd name="connsiteX7" fmla="*/ 389356 w 837674"/>
              <a:gd name="connsiteY7" fmla="*/ 1336027 h 1340228"/>
              <a:gd name="connsiteX8" fmla="*/ 190979 w 837674"/>
              <a:gd name="connsiteY8" fmla="*/ 1118265 h 1340228"/>
              <a:gd name="connsiteX9" fmla="*/ 98690 w 837674"/>
              <a:gd name="connsiteY9" fmla="*/ 554558 h 1340228"/>
              <a:gd name="connsiteX10" fmla="*/ 9264 w 837674"/>
              <a:gd name="connsiteY10" fmla="*/ 561059 h 13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674" h="1340228">
                <a:moveTo>
                  <a:pt x="9264" y="561059"/>
                </a:moveTo>
                <a:cubicBezTo>
                  <a:pt x="-23312" y="593730"/>
                  <a:pt x="36711" y="472787"/>
                  <a:pt x="85739" y="432578"/>
                </a:cubicBezTo>
                <a:cubicBezTo>
                  <a:pt x="80658" y="362847"/>
                  <a:pt x="93907" y="211126"/>
                  <a:pt x="142573" y="139038"/>
                </a:cubicBezTo>
                <a:cubicBezTo>
                  <a:pt x="191239" y="66950"/>
                  <a:pt x="281501" y="-2050"/>
                  <a:pt x="377737" y="47"/>
                </a:cubicBezTo>
                <a:cubicBezTo>
                  <a:pt x="473973" y="2144"/>
                  <a:pt x="643337" y="-5742"/>
                  <a:pt x="719990" y="151621"/>
                </a:cubicBezTo>
                <a:cubicBezTo>
                  <a:pt x="796643" y="308984"/>
                  <a:pt x="838651" y="763286"/>
                  <a:pt x="837657" y="944227"/>
                </a:cubicBezTo>
                <a:cubicBezTo>
                  <a:pt x="836663" y="1125168"/>
                  <a:pt x="788745" y="1171968"/>
                  <a:pt x="714028" y="1237268"/>
                </a:cubicBezTo>
                <a:cubicBezTo>
                  <a:pt x="639311" y="1302568"/>
                  <a:pt x="476531" y="1355861"/>
                  <a:pt x="389356" y="1336027"/>
                </a:cubicBezTo>
                <a:cubicBezTo>
                  <a:pt x="302181" y="1316193"/>
                  <a:pt x="230371" y="1224871"/>
                  <a:pt x="190979" y="1118265"/>
                </a:cubicBezTo>
                <a:cubicBezTo>
                  <a:pt x="91511" y="819657"/>
                  <a:pt x="131486" y="610119"/>
                  <a:pt x="98690" y="554558"/>
                </a:cubicBezTo>
                <a:cubicBezTo>
                  <a:pt x="61556" y="528899"/>
                  <a:pt x="20789" y="549629"/>
                  <a:pt x="9264" y="56105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5D031E3-A733-3C5E-3490-9894B2C19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10" y="1725494"/>
            <a:ext cx="3945924" cy="3019500"/>
          </a:xfrm>
        </p:spPr>
        <p:txBody>
          <a:bodyPr anchor="b">
            <a:normAutofit fontScale="90000"/>
          </a:bodyPr>
          <a:lstStyle/>
          <a:p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 </a:t>
            </a:r>
            <a:b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podsumowań</a:t>
            </a:r>
            <a:b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drogą </a:t>
            </a:r>
            <a:b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nowych wyzwań</a:t>
            </a:r>
          </a:p>
        </p:txBody>
      </p:sp>
      <p:sp>
        <p:nvSpPr>
          <p:cNvPr id="6" name="Freeform: Shape 12">
            <a:extLst>
              <a:ext uri="{FF2B5EF4-FFF2-40B4-BE49-F238E27FC236}">
                <a16:creationId xmlns:a16="http://schemas.microsoft.com/office/drawing/2014/main" id="{504BBA99-27AB-4A46-A679-B01BBAC68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2448" flipH="1" flipV="1">
            <a:off x="435574" y="669191"/>
            <a:ext cx="3909320" cy="5385644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38228"/>
              <a:gd name="connsiteY0" fmla="*/ 552686 h 1342067"/>
              <a:gd name="connsiteX1" fmla="*/ 68141 w 838228"/>
              <a:gd name="connsiteY1" fmla="*/ 421704 h 1342067"/>
              <a:gd name="connsiteX2" fmla="*/ 96954 w 838228"/>
              <a:gd name="connsiteY2" fmla="*/ 145395 h 1342067"/>
              <a:gd name="connsiteX3" fmla="*/ 302731 w 838228"/>
              <a:gd name="connsiteY3" fmla="*/ 383 h 1342067"/>
              <a:gd name="connsiteX4" fmla="*/ 720201 w 838228"/>
              <a:gd name="connsiteY4" fmla="*/ 143248 h 1342067"/>
              <a:gd name="connsiteX5" fmla="*/ 837868 w 838228"/>
              <a:gd name="connsiteY5" fmla="*/ 935854 h 1342067"/>
              <a:gd name="connsiteX6" fmla="*/ 741987 w 838228"/>
              <a:gd name="connsiteY6" fmla="*/ 1276152 h 1342067"/>
              <a:gd name="connsiteX7" fmla="*/ 380221 w 838228"/>
              <a:gd name="connsiteY7" fmla="*/ 1329185 h 1342067"/>
              <a:gd name="connsiteX8" fmla="*/ 177395 w 838228"/>
              <a:gd name="connsiteY8" fmla="*/ 1113958 h 1342067"/>
              <a:gd name="connsiteX9" fmla="*/ 94438 w 838228"/>
              <a:gd name="connsiteY9" fmla="*/ 536082 h 1342067"/>
              <a:gd name="connsiteX10" fmla="*/ 9475 w 838228"/>
              <a:gd name="connsiteY10" fmla="*/ 552686 h 1342067"/>
              <a:gd name="connsiteX0" fmla="*/ 9475 w 838000"/>
              <a:gd name="connsiteY0" fmla="*/ 552686 h 1336588"/>
              <a:gd name="connsiteX1" fmla="*/ 68141 w 838000"/>
              <a:gd name="connsiteY1" fmla="*/ 421704 h 1336588"/>
              <a:gd name="connsiteX2" fmla="*/ 96954 w 838000"/>
              <a:gd name="connsiteY2" fmla="*/ 145395 h 1336588"/>
              <a:gd name="connsiteX3" fmla="*/ 302731 w 838000"/>
              <a:gd name="connsiteY3" fmla="*/ 383 h 1336588"/>
              <a:gd name="connsiteX4" fmla="*/ 720201 w 838000"/>
              <a:gd name="connsiteY4" fmla="*/ 143248 h 1336588"/>
              <a:gd name="connsiteX5" fmla="*/ 837868 w 838000"/>
              <a:gd name="connsiteY5" fmla="*/ 935854 h 1336588"/>
              <a:gd name="connsiteX6" fmla="*/ 734462 w 838000"/>
              <a:gd name="connsiteY6" fmla="*/ 1253581 h 1336588"/>
              <a:gd name="connsiteX7" fmla="*/ 380221 w 838000"/>
              <a:gd name="connsiteY7" fmla="*/ 1329185 h 1336588"/>
              <a:gd name="connsiteX8" fmla="*/ 177395 w 838000"/>
              <a:gd name="connsiteY8" fmla="*/ 1113958 h 1336588"/>
              <a:gd name="connsiteX9" fmla="*/ 94438 w 838000"/>
              <a:gd name="connsiteY9" fmla="*/ 536082 h 1336588"/>
              <a:gd name="connsiteX10" fmla="*/ 9475 w 838000"/>
              <a:gd name="connsiteY10" fmla="*/ 552686 h 1336588"/>
              <a:gd name="connsiteX0" fmla="*/ 9475 w 837882"/>
              <a:gd name="connsiteY0" fmla="*/ 552686 h 1336871"/>
              <a:gd name="connsiteX1" fmla="*/ 68141 w 837882"/>
              <a:gd name="connsiteY1" fmla="*/ 421704 h 1336871"/>
              <a:gd name="connsiteX2" fmla="*/ 96954 w 837882"/>
              <a:gd name="connsiteY2" fmla="*/ 145395 h 1336871"/>
              <a:gd name="connsiteX3" fmla="*/ 302731 w 837882"/>
              <a:gd name="connsiteY3" fmla="*/ 383 h 1336871"/>
              <a:gd name="connsiteX4" fmla="*/ 720201 w 837882"/>
              <a:gd name="connsiteY4" fmla="*/ 143248 h 1336871"/>
              <a:gd name="connsiteX5" fmla="*/ 837868 w 837882"/>
              <a:gd name="connsiteY5" fmla="*/ 935854 h 1336871"/>
              <a:gd name="connsiteX6" fmla="*/ 725336 w 837882"/>
              <a:gd name="connsiteY6" fmla="*/ 1255076 h 1336871"/>
              <a:gd name="connsiteX7" fmla="*/ 380221 w 837882"/>
              <a:gd name="connsiteY7" fmla="*/ 1329185 h 1336871"/>
              <a:gd name="connsiteX8" fmla="*/ 177395 w 837882"/>
              <a:gd name="connsiteY8" fmla="*/ 1113958 h 1336871"/>
              <a:gd name="connsiteX9" fmla="*/ 94438 w 837882"/>
              <a:gd name="connsiteY9" fmla="*/ 536082 h 1336871"/>
              <a:gd name="connsiteX10" fmla="*/ 9475 w 837882"/>
              <a:gd name="connsiteY10" fmla="*/ 552686 h 1336871"/>
              <a:gd name="connsiteX0" fmla="*/ 9475 w 839240"/>
              <a:gd name="connsiteY0" fmla="*/ 552686 h 1331193"/>
              <a:gd name="connsiteX1" fmla="*/ 68141 w 839240"/>
              <a:gd name="connsiteY1" fmla="*/ 421704 h 1331193"/>
              <a:gd name="connsiteX2" fmla="*/ 96954 w 839240"/>
              <a:gd name="connsiteY2" fmla="*/ 145395 h 1331193"/>
              <a:gd name="connsiteX3" fmla="*/ 302731 w 839240"/>
              <a:gd name="connsiteY3" fmla="*/ 383 h 1331193"/>
              <a:gd name="connsiteX4" fmla="*/ 720201 w 839240"/>
              <a:gd name="connsiteY4" fmla="*/ 143248 h 1331193"/>
              <a:gd name="connsiteX5" fmla="*/ 837868 w 839240"/>
              <a:gd name="connsiteY5" fmla="*/ 935854 h 1331193"/>
              <a:gd name="connsiteX6" fmla="*/ 756246 w 839240"/>
              <a:gd name="connsiteY6" fmla="*/ 1205051 h 1331193"/>
              <a:gd name="connsiteX7" fmla="*/ 380221 w 839240"/>
              <a:gd name="connsiteY7" fmla="*/ 1329185 h 1331193"/>
              <a:gd name="connsiteX8" fmla="*/ 177395 w 839240"/>
              <a:gd name="connsiteY8" fmla="*/ 1113958 h 1331193"/>
              <a:gd name="connsiteX9" fmla="*/ 94438 w 839240"/>
              <a:gd name="connsiteY9" fmla="*/ 536082 h 1331193"/>
              <a:gd name="connsiteX10" fmla="*/ 9475 w 839240"/>
              <a:gd name="connsiteY10" fmla="*/ 552686 h 1331193"/>
              <a:gd name="connsiteX0" fmla="*/ 9475 w 838447"/>
              <a:gd name="connsiteY0" fmla="*/ 552686 h 1332254"/>
              <a:gd name="connsiteX1" fmla="*/ 68141 w 838447"/>
              <a:gd name="connsiteY1" fmla="*/ 421704 h 1332254"/>
              <a:gd name="connsiteX2" fmla="*/ 96954 w 838447"/>
              <a:gd name="connsiteY2" fmla="*/ 145395 h 1332254"/>
              <a:gd name="connsiteX3" fmla="*/ 302731 w 838447"/>
              <a:gd name="connsiteY3" fmla="*/ 383 h 1332254"/>
              <a:gd name="connsiteX4" fmla="*/ 720201 w 838447"/>
              <a:gd name="connsiteY4" fmla="*/ 143248 h 1332254"/>
              <a:gd name="connsiteX5" fmla="*/ 837868 w 838447"/>
              <a:gd name="connsiteY5" fmla="*/ 935854 h 1332254"/>
              <a:gd name="connsiteX6" fmla="*/ 746484 w 838447"/>
              <a:gd name="connsiteY6" fmla="*/ 1219874 h 1332254"/>
              <a:gd name="connsiteX7" fmla="*/ 380221 w 838447"/>
              <a:gd name="connsiteY7" fmla="*/ 1329185 h 1332254"/>
              <a:gd name="connsiteX8" fmla="*/ 177395 w 838447"/>
              <a:gd name="connsiteY8" fmla="*/ 1113958 h 1332254"/>
              <a:gd name="connsiteX9" fmla="*/ 94438 w 838447"/>
              <a:gd name="connsiteY9" fmla="*/ 536082 h 1332254"/>
              <a:gd name="connsiteX10" fmla="*/ 9475 w 838447"/>
              <a:gd name="connsiteY10" fmla="*/ 552686 h 1332254"/>
              <a:gd name="connsiteX0" fmla="*/ 9475 w 838410"/>
              <a:gd name="connsiteY0" fmla="*/ 552686 h 1331841"/>
              <a:gd name="connsiteX1" fmla="*/ 68141 w 838410"/>
              <a:gd name="connsiteY1" fmla="*/ 421704 h 1331841"/>
              <a:gd name="connsiteX2" fmla="*/ 96954 w 838410"/>
              <a:gd name="connsiteY2" fmla="*/ 145395 h 1331841"/>
              <a:gd name="connsiteX3" fmla="*/ 302731 w 838410"/>
              <a:gd name="connsiteY3" fmla="*/ 383 h 1331841"/>
              <a:gd name="connsiteX4" fmla="*/ 720201 w 838410"/>
              <a:gd name="connsiteY4" fmla="*/ 143248 h 1331841"/>
              <a:gd name="connsiteX5" fmla="*/ 837868 w 838410"/>
              <a:gd name="connsiteY5" fmla="*/ 935854 h 1331841"/>
              <a:gd name="connsiteX6" fmla="*/ 745826 w 838410"/>
              <a:gd name="connsiteY6" fmla="*/ 1214692 h 1331841"/>
              <a:gd name="connsiteX7" fmla="*/ 380221 w 838410"/>
              <a:gd name="connsiteY7" fmla="*/ 1329185 h 1331841"/>
              <a:gd name="connsiteX8" fmla="*/ 177395 w 838410"/>
              <a:gd name="connsiteY8" fmla="*/ 1113958 h 1331841"/>
              <a:gd name="connsiteX9" fmla="*/ 94438 w 838410"/>
              <a:gd name="connsiteY9" fmla="*/ 536082 h 1331841"/>
              <a:gd name="connsiteX10" fmla="*/ 9475 w 838410"/>
              <a:gd name="connsiteY10" fmla="*/ 552686 h 1331841"/>
              <a:gd name="connsiteX0" fmla="*/ 9475 w 838410"/>
              <a:gd name="connsiteY0" fmla="*/ 552359 h 1331514"/>
              <a:gd name="connsiteX1" fmla="*/ 68141 w 838410"/>
              <a:gd name="connsiteY1" fmla="*/ 421377 h 1331514"/>
              <a:gd name="connsiteX2" fmla="*/ 113639 w 838410"/>
              <a:gd name="connsiteY2" fmla="*/ 138724 h 1331514"/>
              <a:gd name="connsiteX3" fmla="*/ 302731 w 838410"/>
              <a:gd name="connsiteY3" fmla="*/ 56 h 1331514"/>
              <a:gd name="connsiteX4" fmla="*/ 720201 w 838410"/>
              <a:gd name="connsiteY4" fmla="*/ 142921 h 1331514"/>
              <a:gd name="connsiteX5" fmla="*/ 837868 w 838410"/>
              <a:gd name="connsiteY5" fmla="*/ 935527 h 1331514"/>
              <a:gd name="connsiteX6" fmla="*/ 745826 w 838410"/>
              <a:gd name="connsiteY6" fmla="*/ 1214365 h 1331514"/>
              <a:gd name="connsiteX7" fmla="*/ 380221 w 838410"/>
              <a:gd name="connsiteY7" fmla="*/ 1328858 h 1331514"/>
              <a:gd name="connsiteX8" fmla="*/ 177395 w 838410"/>
              <a:gd name="connsiteY8" fmla="*/ 1113631 h 1331514"/>
              <a:gd name="connsiteX9" fmla="*/ 94438 w 838410"/>
              <a:gd name="connsiteY9" fmla="*/ 535755 h 1331514"/>
              <a:gd name="connsiteX10" fmla="*/ 9475 w 838410"/>
              <a:gd name="connsiteY10" fmla="*/ 552359 h 1331514"/>
              <a:gd name="connsiteX0" fmla="*/ 9475 w 838410"/>
              <a:gd name="connsiteY0" fmla="*/ 555370 h 1334525"/>
              <a:gd name="connsiteX1" fmla="*/ 68141 w 838410"/>
              <a:gd name="connsiteY1" fmla="*/ 424388 h 1334525"/>
              <a:gd name="connsiteX2" fmla="*/ 113639 w 838410"/>
              <a:gd name="connsiteY2" fmla="*/ 141735 h 1334525"/>
              <a:gd name="connsiteX3" fmla="*/ 321423 w 838410"/>
              <a:gd name="connsiteY3" fmla="*/ 5 h 1334525"/>
              <a:gd name="connsiteX4" fmla="*/ 720201 w 838410"/>
              <a:gd name="connsiteY4" fmla="*/ 145932 h 1334525"/>
              <a:gd name="connsiteX5" fmla="*/ 837868 w 838410"/>
              <a:gd name="connsiteY5" fmla="*/ 938538 h 1334525"/>
              <a:gd name="connsiteX6" fmla="*/ 745826 w 838410"/>
              <a:gd name="connsiteY6" fmla="*/ 1217376 h 1334525"/>
              <a:gd name="connsiteX7" fmla="*/ 380221 w 838410"/>
              <a:gd name="connsiteY7" fmla="*/ 1331869 h 1334525"/>
              <a:gd name="connsiteX8" fmla="*/ 177395 w 838410"/>
              <a:gd name="connsiteY8" fmla="*/ 1116642 h 1334525"/>
              <a:gd name="connsiteX9" fmla="*/ 94438 w 838410"/>
              <a:gd name="connsiteY9" fmla="*/ 538766 h 1334525"/>
              <a:gd name="connsiteX10" fmla="*/ 9475 w 838410"/>
              <a:gd name="connsiteY10" fmla="*/ 555370 h 1334525"/>
              <a:gd name="connsiteX0" fmla="*/ 9475 w 838410"/>
              <a:gd name="connsiteY0" fmla="*/ 555454 h 1334609"/>
              <a:gd name="connsiteX1" fmla="*/ 68141 w 838410"/>
              <a:gd name="connsiteY1" fmla="*/ 424472 h 1334609"/>
              <a:gd name="connsiteX2" fmla="*/ 113639 w 838410"/>
              <a:gd name="connsiteY2" fmla="*/ 141819 h 1334609"/>
              <a:gd name="connsiteX3" fmla="*/ 321423 w 838410"/>
              <a:gd name="connsiteY3" fmla="*/ 89 h 1334609"/>
              <a:gd name="connsiteX4" fmla="*/ 720201 w 838410"/>
              <a:gd name="connsiteY4" fmla="*/ 146016 h 1334609"/>
              <a:gd name="connsiteX5" fmla="*/ 837868 w 838410"/>
              <a:gd name="connsiteY5" fmla="*/ 938622 h 1334609"/>
              <a:gd name="connsiteX6" fmla="*/ 745826 w 838410"/>
              <a:gd name="connsiteY6" fmla="*/ 1217460 h 1334609"/>
              <a:gd name="connsiteX7" fmla="*/ 380221 w 838410"/>
              <a:gd name="connsiteY7" fmla="*/ 1331953 h 1334609"/>
              <a:gd name="connsiteX8" fmla="*/ 177395 w 838410"/>
              <a:gd name="connsiteY8" fmla="*/ 1116726 h 1334609"/>
              <a:gd name="connsiteX9" fmla="*/ 94438 w 838410"/>
              <a:gd name="connsiteY9" fmla="*/ 538850 h 1334609"/>
              <a:gd name="connsiteX10" fmla="*/ 9475 w 838410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61 h 1334616"/>
              <a:gd name="connsiteX1" fmla="*/ 74950 w 837655"/>
              <a:gd name="connsiteY1" fmla="*/ 421435 h 1334616"/>
              <a:gd name="connsiteX2" fmla="*/ 112884 w 837655"/>
              <a:gd name="connsiteY2" fmla="*/ 141826 h 1334616"/>
              <a:gd name="connsiteX3" fmla="*/ 320668 w 837655"/>
              <a:gd name="connsiteY3" fmla="*/ 96 h 1334616"/>
              <a:gd name="connsiteX4" fmla="*/ 719446 w 837655"/>
              <a:gd name="connsiteY4" fmla="*/ 146023 h 1334616"/>
              <a:gd name="connsiteX5" fmla="*/ 837113 w 837655"/>
              <a:gd name="connsiteY5" fmla="*/ 938629 h 1334616"/>
              <a:gd name="connsiteX6" fmla="*/ 745071 w 837655"/>
              <a:gd name="connsiteY6" fmla="*/ 1217467 h 1334616"/>
              <a:gd name="connsiteX7" fmla="*/ 379466 w 837655"/>
              <a:gd name="connsiteY7" fmla="*/ 1331960 h 1334616"/>
              <a:gd name="connsiteX8" fmla="*/ 176640 w 837655"/>
              <a:gd name="connsiteY8" fmla="*/ 1116733 h 1334616"/>
              <a:gd name="connsiteX9" fmla="*/ 93683 w 837655"/>
              <a:gd name="connsiteY9" fmla="*/ 538857 h 1334616"/>
              <a:gd name="connsiteX10" fmla="*/ 8720 w 837655"/>
              <a:gd name="connsiteY10" fmla="*/ 555461 h 1334616"/>
              <a:gd name="connsiteX0" fmla="*/ 8720 w 837655"/>
              <a:gd name="connsiteY0" fmla="*/ 555385 h 1334540"/>
              <a:gd name="connsiteX1" fmla="*/ 74950 w 837655"/>
              <a:gd name="connsiteY1" fmla="*/ 421359 h 1334540"/>
              <a:gd name="connsiteX2" fmla="*/ 123563 w 837655"/>
              <a:gd name="connsiteY2" fmla="*/ 138195 h 1334540"/>
              <a:gd name="connsiteX3" fmla="*/ 320668 w 837655"/>
              <a:gd name="connsiteY3" fmla="*/ 20 h 1334540"/>
              <a:gd name="connsiteX4" fmla="*/ 719446 w 837655"/>
              <a:gd name="connsiteY4" fmla="*/ 145947 h 1334540"/>
              <a:gd name="connsiteX5" fmla="*/ 837113 w 837655"/>
              <a:gd name="connsiteY5" fmla="*/ 938553 h 1334540"/>
              <a:gd name="connsiteX6" fmla="*/ 745071 w 837655"/>
              <a:gd name="connsiteY6" fmla="*/ 1217391 h 1334540"/>
              <a:gd name="connsiteX7" fmla="*/ 379466 w 837655"/>
              <a:gd name="connsiteY7" fmla="*/ 1331884 h 1334540"/>
              <a:gd name="connsiteX8" fmla="*/ 176640 w 837655"/>
              <a:gd name="connsiteY8" fmla="*/ 1116657 h 1334540"/>
              <a:gd name="connsiteX9" fmla="*/ 93683 w 837655"/>
              <a:gd name="connsiteY9" fmla="*/ 538781 h 1334540"/>
              <a:gd name="connsiteX10" fmla="*/ 8720 w 837655"/>
              <a:gd name="connsiteY10" fmla="*/ 555385 h 1334540"/>
              <a:gd name="connsiteX0" fmla="*/ 8179 w 837114"/>
              <a:gd name="connsiteY0" fmla="*/ 555383 h 1334538"/>
              <a:gd name="connsiteX1" fmla="*/ 80640 w 837114"/>
              <a:gd name="connsiteY1" fmla="*/ 420336 h 1334538"/>
              <a:gd name="connsiteX2" fmla="*/ 123022 w 837114"/>
              <a:gd name="connsiteY2" fmla="*/ 138193 h 1334538"/>
              <a:gd name="connsiteX3" fmla="*/ 320127 w 837114"/>
              <a:gd name="connsiteY3" fmla="*/ 18 h 1334538"/>
              <a:gd name="connsiteX4" fmla="*/ 718905 w 837114"/>
              <a:gd name="connsiteY4" fmla="*/ 145945 h 1334538"/>
              <a:gd name="connsiteX5" fmla="*/ 836572 w 837114"/>
              <a:gd name="connsiteY5" fmla="*/ 938551 h 1334538"/>
              <a:gd name="connsiteX6" fmla="*/ 744530 w 837114"/>
              <a:gd name="connsiteY6" fmla="*/ 1217389 h 1334538"/>
              <a:gd name="connsiteX7" fmla="*/ 378925 w 837114"/>
              <a:gd name="connsiteY7" fmla="*/ 1331882 h 1334538"/>
              <a:gd name="connsiteX8" fmla="*/ 176099 w 837114"/>
              <a:gd name="connsiteY8" fmla="*/ 1116655 h 1334538"/>
              <a:gd name="connsiteX9" fmla="*/ 93142 w 837114"/>
              <a:gd name="connsiteY9" fmla="*/ 538779 h 1334538"/>
              <a:gd name="connsiteX10" fmla="*/ 8179 w 837114"/>
              <a:gd name="connsiteY10" fmla="*/ 555383 h 1334538"/>
              <a:gd name="connsiteX0" fmla="*/ 9690 w 838625"/>
              <a:gd name="connsiteY0" fmla="*/ 555383 h 1334538"/>
              <a:gd name="connsiteX1" fmla="*/ 82151 w 838625"/>
              <a:gd name="connsiteY1" fmla="*/ 420336 h 1334538"/>
              <a:gd name="connsiteX2" fmla="*/ 124533 w 838625"/>
              <a:gd name="connsiteY2" fmla="*/ 138193 h 1334538"/>
              <a:gd name="connsiteX3" fmla="*/ 321638 w 838625"/>
              <a:gd name="connsiteY3" fmla="*/ 18 h 1334538"/>
              <a:gd name="connsiteX4" fmla="*/ 720416 w 838625"/>
              <a:gd name="connsiteY4" fmla="*/ 145945 h 1334538"/>
              <a:gd name="connsiteX5" fmla="*/ 838083 w 838625"/>
              <a:gd name="connsiteY5" fmla="*/ 938551 h 1334538"/>
              <a:gd name="connsiteX6" fmla="*/ 746041 w 838625"/>
              <a:gd name="connsiteY6" fmla="*/ 1217389 h 1334538"/>
              <a:gd name="connsiteX7" fmla="*/ 380436 w 838625"/>
              <a:gd name="connsiteY7" fmla="*/ 1331882 h 1334538"/>
              <a:gd name="connsiteX8" fmla="*/ 177610 w 838625"/>
              <a:gd name="connsiteY8" fmla="*/ 1116655 h 1334538"/>
              <a:gd name="connsiteX9" fmla="*/ 94653 w 838625"/>
              <a:gd name="connsiteY9" fmla="*/ 538779 h 1334538"/>
              <a:gd name="connsiteX10" fmla="*/ 9690 w 838625"/>
              <a:gd name="connsiteY10" fmla="*/ 555383 h 1334538"/>
              <a:gd name="connsiteX0" fmla="*/ 9690 w 838625"/>
              <a:gd name="connsiteY0" fmla="*/ 561266 h 1340421"/>
              <a:gd name="connsiteX1" fmla="*/ 82151 w 838625"/>
              <a:gd name="connsiteY1" fmla="*/ 426219 h 1340421"/>
              <a:gd name="connsiteX2" fmla="*/ 124533 w 838625"/>
              <a:gd name="connsiteY2" fmla="*/ 144076 h 1340421"/>
              <a:gd name="connsiteX3" fmla="*/ 368592 w 838625"/>
              <a:gd name="connsiteY3" fmla="*/ 16 h 1340421"/>
              <a:gd name="connsiteX4" fmla="*/ 720416 w 838625"/>
              <a:gd name="connsiteY4" fmla="*/ 151828 h 1340421"/>
              <a:gd name="connsiteX5" fmla="*/ 838083 w 838625"/>
              <a:gd name="connsiteY5" fmla="*/ 944434 h 1340421"/>
              <a:gd name="connsiteX6" fmla="*/ 746041 w 838625"/>
              <a:gd name="connsiteY6" fmla="*/ 1223272 h 1340421"/>
              <a:gd name="connsiteX7" fmla="*/ 380436 w 838625"/>
              <a:gd name="connsiteY7" fmla="*/ 1337765 h 1340421"/>
              <a:gd name="connsiteX8" fmla="*/ 177610 w 838625"/>
              <a:gd name="connsiteY8" fmla="*/ 1122538 h 1340421"/>
              <a:gd name="connsiteX9" fmla="*/ 94653 w 838625"/>
              <a:gd name="connsiteY9" fmla="*/ 544662 h 1340421"/>
              <a:gd name="connsiteX10" fmla="*/ 9690 w 838625"/>
              <a:gd name="connsiteY10" fmla="*/ 561266 h 1340421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597"/>
              <a:gd name="connsiteY0" fmla="*/ 561272 h 1338938"/>
              <a:gd name="connsiteX1" fmla="*/ 82151 w 838597"/>
              <a:gd name="connsiteY1" fmla="*/ 426225 h 1338938"/>
              <a:gd name="connsiteX2" fmla="*/ 132321 w 838597"/>
              <a:gd name="connsiteY2" fmla="*/ 142806 h 1338938"/>
              <a:gd name="connsiteX3" fmla="*/ 368592 w 838597"/>
              <a:gd name="connsiteY3" fmla="*/ 22 h 1338938"/>
              <a:gd name="connsiteX4" fmla="*/ 720416 w 838597"/>
              <a:gd name="connsiteY4" fmla="*/ 151834 h 1338938"/>
              <a:gd name="connsiteX5" fmla="*/ 838083 w 838597"/>
              <a:gd name="connsiteY5" fmla="*/ 944440 h 1338938"/>
              <a:gd name="connsiteX6" fmla="*/ 746041 w 838597"/>
              <a:gd name="connsiteY6" fmla="*/ 1223278 h 1338938"/>
              <a:gd name="connsiteX7" fmla="*/ 389782 w 838597"/>
              <a:gd name="connsiteY7" fmla="*/ 1336240 h 1338938"/>
              <a:gd name="connsiteX8" fmla="*/ 177610 w 838597"/>
              <a:gd name="connsiteY8" fmla="*/ 1122544 h 1338938"/>
              <a:gd name="connsiteX9" fmla="*/ 94653 w 838597"/>
              <a:gd name="connsiteY9" fmla="*/ 544668 h 1338938"/>
              <a:gd name="connsiteX10" fmla="*/ 9690 w 838597"/>
              <a:gd name="connsiteY10" fmla="*/ 561272 h 1338938"/>
              <a:gd name="connsiteX0" fmla="*/ 9690 w 838176"/>
              <a:gd name="connsiteY0" fmla="*/ 561272 h 1339740"/>
              <a:gd name="connsiteX1" fmla="*/ 82151 w 838176"/>
              <a:gd name="connsiteY1" fmla="*/ 426225 h 1339740"/>
              <a:gd name="connsiteX2" fmla="*/ 132321 w 838176"/>
              <a:gd name="connsiteY2" fmla="*/ 142806 h 1339740"/>
              <a:gd name="connsiteX3" fmla="*/ 368592 w 838176"/>
              <a:gd name="connsiteY3" fmla="*/ 22 h 1339740"/>
              <a:gd name="connsiteX4" fmla="*/ 720416 w 838176"/>
              <a:gd name="connsiteY4" fmla="*/ 151834 h 1339740"/>
              <a:gd name="connsiteX5" fmla="*/ 838083 w 838176"/>
              <a:gd name="connsiteY5" fmla="*/ 944440 h 1339740"/>
              <a:gd name="connsiteX6" fmla="*/ 732921 w 838176"/>
              <a:gd name="connsiteY6" fmla="*/ 1232650 h 1339740"/>
              <a:gd name="connsiteX7" fmla="*/ 389782 w 838176"/>
              <a:gd name="connsiteY7" fmla="*/ 1336240 h 1339740"/>
              <a:gd name="connsiteX8" fmla="*/ 177610 w 838176"/>
              <a:gd name="connsiteY8" fmla="*/ 1122544 h 1339740"/>
              <a:gd name="connsiteX9" fmla="*/ 94653 w 838176"/>
              <a:gd name="connsiteY9" fmla="*/ 544668 h 1339740"/>
              <a:gd name="connsiteX10" fmla="*/ 9690 w 838176"/>
              <a:gd name="connsiteY10" fmla="*/ 561272 h 1339740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4653 w 838100"/>
              <a:gd name="connsiteY9" fmla="*/ 544668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264 w 837674"/>
              <a:gd name="connsiteY0" fmla="*/ 561273 h 1340442"/>
              <a:gd name="connsiteX1" fmla="*/ 85739 w 837674"/>
              <a:gd name="connsiteY1" fmla="*/ 432792 h 1340442"/>
              <a:gd name="connsiteX2" fmla="*/ 131895 w 837674"/>
              <a:gd name="connsiteY2" fmla="*/ 142807 h 1340442"/>
              <a:gd name="connsiteX3" fmla="*/ 368166 w 837674"/>
              <a:gd name="connsiteY3" fmla="*/ 23 h 1340442"/>
              <a:gd name="connsiteX4" fmla="*/ 719990 w 837674"/>
              <a:gd name="connsiteY4" fmla="*/ 151835 h 1340442"/>
              <a:gd name="connsiteX5" fmla="*/ 837657 w 837674"/>
              <a:gd name="connsiteY5" fmla="*/ 944441 h 1340442"/>
              <a:gd name="connsiteX6" fmla="*/ 714028 w 837674"/>
              <a:gd name="connsiteY6" fmla="*/ 1237482 h 1340442"/>
              <a:gd name="connsiteX7" fmla="*/ 389356 w 837674"/>
              <a:gd name="connsiteY7" fmla="*/ 1336241 h 1340442"/>
              <a:gd name="connsiteX8" fmla="*/ 190979 w 837674"/>
              <a:gd name="connsiteY8" fmla="*/ 1118479 h 1340442"/>
              <a:gd name="connsiteX9" fmla="*/ 98690 w 837674"/>
              <a:gd name="connsiteY9" fmla="*/ 554772 h 1340442"/>
              <a:gd name="connsiteX10" fmla="*/ 9264 w 837674"/>
              <a:gd name="connsiteY10" fmla="*/ 561273 h 1340442"/>
              <a:gd name="connsiteX0" fmla="*/ 9264 w 837674"/>
              <a:gd name="connsiteY0" fmla="*/ 561036 h 1340205"/>
              <a:gd name="connsiteX1" fmla="*/ 85739 w 837674"/>
              <a:gd name="connsiteY1" fmla="*/ 432555 h 1340205"/>
              <a:gd name="connsiteX2" fmla="*/ 131895 w 837674"/>
              <a:gd name="connsiteY2" fmla="*/ 142570 h 1340205"/>
              <a:gd name="connsiteX3" fmla="*/ 377737 w 837674"/>
              <a:gd name="connsiteY3" fmla="*/ 24 h 1340205"/>
              <a:gd name="connsiteX4" fmla="*/ 719990 w 837674"/>
              <a:gd name="connsiteY4" fmla="*/ 151598 h 1340205"/>
              <a:gd name="connsiteX5" fmla="*/ 837657 w 837674"/>
              <a:gd name="connsiteY5" fmla="*/ 944204 h 1340205"/>
              <a:gd name="connsiteX6" fmla="*/ 714028 w 837674"/>
              <a:gd name="connsiteY6" fmla="*/ 1237245 h 1340205"/>
              <a:gd name="connsiteX7" fmla="*/ 389356 w 837674"/>
              <a:gd name="connsiteY7" fmla="*/ 1336004 h 1340205"/>
              <a:gd name="connsiteX8" fmla="*/ 190979 w 837674"/>
              <a:gd name="connsiteY8" fmla="*/ 1118242 h 1340205"/>
              <a:gd name="connsiteX9" fmla="*/ 98690 w 837674"/>
              <a:gd name="connsiteY9" fmla="*/ 554535 h 1340205"/>
              <a:gd name="connsiteX10" fmla="*/ 9264 w 837674"/>
              <a:gd name="connsiteY10" fmla="*/ 561036 h 1340205"/>
              <a:gd name="connsiteX0" fmla="*/ 9264 w 837674"/>
              <a:gd name="connsiteY0" fmla="*/ 563179 h 1342348"/>
              <a:gd name="connsiteX1" fmla="*/ 85739 w 837674"/>
              <a:gd name="connsiteY1" fmla="*/ 434698 h 1342348"/>
              <a:gd name="connsiteX2" fmla="*/ 131895 w 837674"/>
              <a:gd name="connsiteY2" fmla="*/ 144713 h 1342348"/>
              <a:gd name="connsiteX3" fmla="*/ 377737 w 837674"/>
              <a:gd name="connsiteY3" fmla="*/ 2167 h 1342348"/>
              <a:gd name="connsiteX4" fmla="*/ 719990 w 837674"/>
              <a:gd name="connsiteY4" fmla="*/ 153741 h 1342348"/>
              <a:gd name="connsiteX5" fmla="*/ 837657 w 837674"/>
              <a:gd name="connsiteY5" fmla="*/ 946347 h 1342348"/>
              <a:gd name="connsiteX6" fmla="*/ 714028 w 837674"/>
              <a:gd name="connsiteY6" fmla="*/ 1239388 h 1342348"/>
              <a:gd name="connsiteX7" fmla="*/ 389356 w 837674"/>
              <a:gd name="connsiteY7" fmla="*/ 1338147 h 1342348"/>
              <a:gd name="connsiteX8" fmla="*/ 190979 w 837674"/>
              <a:gd name="connsiteY8" fmla="*/ 1120385 h 1342348"/>
              <a:gd name="connsiteX9" fmla="*/ 98690 w 837674"/>
              <a:gd name="connsiteY9" fmla="*/ 556678 h 1342348"/>
              <a:gd name="connsiteX10" fmla="*/ 9264 w 837674"/>
              <a:gd name="connsiteY10" fmla="*/ 563179 h 1342348"/>
              <a:gd name="connsiteX0" fmla="*/ 9264 w 837674"/>
              <a:gd name="connsiteY0" fmla="*/ 561106 h 1340275"/>
              <a:gd name="connsiteX1" fmla="*/ 85739 w 837674"/>
              <a:gd name="connsiteY1" fmla="*/ 432625 h 1340275"/>
              <a:gd name="connsiteX2" fmla="*/ 138784 w 837674"/>
              <a:gd name="connsiteY2" fmla="*/ 134289 h 1340275"/>
              <a:gd name="connsiteX3" fmla="*/ 377737 w 837674"/>
              <a:gd name="connsiteY3" fmla="*/ 94 h 1340275"/>
              <a:gd name="connsiteX4" fmla="*/ 719990 w 837674"/>
              <a:gd name="connsiteY4" fmla="*/ 151668 h 1340275"/>
              <a:gd name="connsiteX5" fmla="*/ 837657 w 837674"/>
              <a:gd name="connsiteY5" fmla="*/ 944274 h 1340275"/>
              <a:gd name="connsiteX6" fmla="*/ 714028 w 837674"/>
              <a:gd name="connsiteY6" fmla="*/ 1237315 h 1340275"/>
              <a:gd name="connsiteX7" fmla="*/ 389356 w 837674"/>
              <a:gd name="connsiteY7" fmla="*/ 1336074 h 1340275"/>
              <a:gd name="connsiteX8" fmla="*/ 190979 w 837674"/>
              <a:gd name="connsiteY8" fmla="*/ 1118312 h 1340275"/>
              <a:gd name="connsiteX9" fmla="*/ 98690 w 837674"/>
              <a:gd name="connsiteY9" fmla="*/ 554605 h 1340275"/>
              <a:gd name="connsiteX10" fmla="*/ 9264 w 837674"/>
              <a:gd name="connsiteY10" fmla="*/ 561106 h 1340275"/>
              <a:gd name="connsiteX0" fmla="*/ 9264 w 837674"/>
              <a:gd name="connsiteY0" fmla="*/ 561059 h 1340228"/>
              <a:gd name="connsiteX1" fmla="*/ 85739 w 837674"/>
              <a:gd name="connsiteY1" fmla="*/ 432578 h 1340228"/>
              <a:gd name="connsiteX2" fmla="*/ 142573 w 837674"/>
              <a:gd name="connsiteY2" fmla="*/ 139038 h 1340228"/>
              <a:gd name="connsiteX3" fmla="*/ 377737 w 837674"/>
              <a:gd name="connsiteY3" fmla="*/ 47 h 1340228"/>
              <a:gd name="connsiteX4" fmla="*/ 719990 w 837674"/>
              <a:gd name="connsiteY4" fmla="*/ 151621 h 1340228"/>
              <a:gd name="connsiteX5" fmla="*/ 837657 w 837674"/>
              <a:gd name="connsiteY5" fmla="*/ 944227 h 1340228"/>
              <a:gd name="connsiteX6" fmla="*/ 714028 w 837674"/>
              <a:gd name="connsiteY6" fmla="*/ 1237268 h 1340228"/>
              <a:gd name="connsiteX7" fmla="*/ 389356 w 837674"/>
              <a:gd name="connsiteY7" fmla="*/ 1336027 h 1340228"/>
              <a:gd name="connsiteX8" fmla="*/ 190979 w 837674"/>
              <a:gd name="connsiteY8" fmla="*/ 1118265 h 1340228"/>
              <a:gd name="connsiteX9" fmla="*/ 98690 w 837674"/>
              <a:gd name="connsiteY9" fmla="*/ 554558 h 1340228"/>
              <a:gd name="connsiteX10" fmla="*/ 9264 w 837674"/>
              <a:gd name="connsiteY10" fmla="*/ 561059 h 13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674" h="1340228">
                <a:moveTo>
                  <a:pt x="9264" y="561059"/>
                </a:moveTo>
                <a:cubicBezTo>
                  <a:pt x="-23312" y="593730"/>
                  <a:pt x="36711" y="472787"/>
                  <a:pt x="85739" y="432578"/>
                </a:cubicBezTo>
                <a:cubicBezTo>
                  <a:pt x="80658" y="362847"/>
                  <a:pt x="93907" y="211126"/>
                  <a:pt x="142573" y="139038"/>
                </a:cubicBezTo>
                <a:cubicBezTo>
                  <a:pt x="191239" y="66950"/>
                  <a:pt x="281501" y="-2050"/>
                  <a:pt x="377737" y="47"/>
                </a:cubicBezTo>
                <a:cubicBezTo>
                  <a:pt x="473973" y="2144"/>
                  <a:pt x="643337" y="-5742"/>
                  <a:pt x="719990" y="151621"/>
                </a:cubicBezTo>
                <a:cubicBezTo>
                  <a:pt x="796643" y="308984"/>
                  <a:pt x="838651" y="763286"/>
                  <a:pt x="837657" y="944227"/>
                </a:cubicBezTo>
                <a:cubicBezTo>
                  <a:pt x="836663" y="1125168"/>
                  <a:pt x="788745" y="1171968"/>
                  <a:pt x="714028" y="1237268"/>
                </a:cubicBezTo>
                <a:cubicBezTo>
                  <a:pt x="639311" y="1302568"/>
                  <a:pt x="476531" y="1355861"/>
                  <a:pt x="389356" y="1336027"/>
                </a:cubicBezTo>
                <a:cubicBezTo>
                  <a:pt x="302181" y="1316193"/>
                  <a:pt x="230371" y="1224871"/>
                  <a:pt x="190979" y="1118265"/>
                </a:cubicBezTo>
                <a:cubicBezTo>
                  <a:pt x="91511" y="819657"/>
                  <a:pt x="131486" y="610119"/>
                  <a:pt x="98690" y="554558"/>
                </a:cubicBezTo>
                <a:cubicBezTo>
                  <a:pt x="61556" y="528899"/>
                  <a:pt x="20789" y="549629"/>
                  <a:pt x="9264" y="56105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DA3BDE5-9507-0E0D-2FC1-8E27B070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72548">
            <a:off x="8963080" y="4843386"/>
            <a:ext cx="1649155" cy="16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A8F743-C9FE-BB2C-5F4E-A2489ED4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5" y="690015"/>
            <a:ext cx="9978080" cy="111407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l-P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 dobre powinno się kontynuować ….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09FDD4E1-6061-219A-84A1-07F8F7C2B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447869"/>
              </p:ext>
            </p:extLst>
          </p:nvPr>
        </p:nvGraphicFramePr>
        <p:xfrm>
          <a:off x="1020726" y="2089297"/>
          <a:ext cx="10333074" cy="407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5442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69226B0-CD1A-4DC3-9385-C668B386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8179" flipH="1">
            <a:off x="523218" y="407131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0B0455B-E578-37FA-BCED-3FAF449C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340" y="1104778"/>
            <a:ext cx="5657601" cy="1606536"/>
          </a:xfrm>
        </p:spPr>
        <p:txBody>
          <a:bodyPr>
            <a:normAutofit fontScale="90000"/>
          </a:bodyPr>
          <a:lstStyle/>
          <a:p>
            <a:pPr algn="ctr"/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Powodzenia </a:t>
            </a:r>
            <a:b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członkinie i członkowie VI kadencji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6573FEE-5001-E996-526D-A48D8E2D3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768" y="1734328"/>
            <a:ext cx="3299844" cy="3299844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F7FF329-CA33-4304-B33D-1E52A8B67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8179" flipH="1">
            <a:off x="451704" y="462379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Obraz 17" descr="Firework display behind Eiffel Tower">
            <a:extLst>
              <a:ext uri="{FF2B5EF4-FFF2-40B4-BE49-F238E27FC236}">
                <a16:creationId xmlns:a16="http://schemas.microsoft.com/office/drawing/2014/main" id="{2612CE3B-B476-8A1D-1B9E-B6DF2B57A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40" y="3183159"/>
            <a:ext cx="4143227" cy="24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4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BD4DCC-2BF0-9CF4-79A3-1723842B4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429" y="690014"/>
            <a:ext cx="10175142" cy="93283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000" b="1" u="sng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Powołanie Mazowieckiej Rady Działalności Pożytku Publicznego V kadencji</a:t>
            </a:r>
            <a:r>
              <a:rPr lang="pl-PL" sz="2000" u="sng" kern="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sz="2000" u="sng" kern="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u="sng" kern="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zmiany jej składu </a:t>
            </a:r>
            <a:endParaRPr lang="pl-PL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4CEDF1-7FF3-2694-6DB5-191ACFBC6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4" y="1776259"/>
            <a:ext cx="10333074" cy="408084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4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Mazowiecka Rada Działalności Pożytku Publicznego (dalej zwana „Radą”) V kadencji została powołana zarządzeniem nr 205/20 Marszałka Województwa Mazowieckiego z dnia </a:t>
            </a:r>
            <a:br>
              <a:rPr lang="pl-PL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 stycznia 2020 r. w sprawie powołania członków Mazowieckiej Rady Działalności Pożytku Publicznego V kadencji, które w trakcie kadencji zostało zmienione </a:t>
            </a:r>
            <a:r>
              <a:rPr lang="pl-PL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aż 6 razy </a:t>
            </a:r>
            <a:r>
              <a:rPr lang="pl-PL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zarządzeniem: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nr 265/20 Marszałka Województwa Mazowieckiego z dnia 14 lipca 2020 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nr 319/20 Marszałka Województwa Mazowieckiego z dnia 30 października 2020 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nr 349/21 Marszałka Województwa Mazowieckiego z dnia 19 stycznia 2021 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nr 524/22 Marszałka Województwa Mazowieckiego z dnia 8 marca 2022 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nr 561/22 Marszałka Województwa Mazowieckiego z dnia 25 maja 2022 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nr 599/22 Marszałka Województwa Mazowieckiego z dnia 12 września 2022 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810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D2A7128-270D-45DD-B0C7-24FF4622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734980-3A14-4021-8D8C-42AC55C39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74"/>
            <a:ext cx="6364515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  <a:gd name="connsiteX0" fmla="*/ 7430701 w 7520786"/>
              <a:gd name="connsiteY0" fmla="*/ 6858000 h 6858000"/>
              <a:gd name="connsiteX1" fmla="*/ 0 w 7520786"/>
              <a:gd name="connsiteY1" fmla="*/ 6858000 h 6858000"/>
              <a:gd name="connsiteX2" fmla="*/ 0 w 7520786"/>
              <a:gd name="connsiteY2" fmla="*/ 0 h 6858000"/>
              <a:gd name="connsiteX3" fmla="*/ 7505795 w 7520786"/>
              <a:gd name="connsiteY3" fmla="*/ 0 h 6858000"/>
              <a:gd name="connsiteX4" fmla="*/ 7520785 w 7520786"/>
              <a:gd name="connsiteY4" fmla="*/ 379063 h 6858000"/>
              <a:gd name="connsiteX5" fmla="*/ 7433327 w 7520786"/>
              <a:gd name="connsiteY5" fmla="*/ 6803646 h 6858000"/>
              <a:gd name="connsiteX6" fmla="*/ 7430701 w 752078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0786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384101" y="2164699"/>
                  <a:pt x="7521128" y="5461844"/>
                  <a:pt x="7433327" y="6803646"/>
                </a:cubicBezTo>
                <a:lnTo>
                  <a:pt x="7430701" y="6858000"/>
                </a:ln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D7BE2F-D450-4BB9-88A4-89117A39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669115" y="667365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4FB6307F-6A94-41F5-B00A-92BE5D3C7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738158" y="624106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0B0455B-E578-37FA-BCED-3FAF449C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033" y="954157"/>
            <a:ext cx="3901621" cy="15902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</a:t>
            </a:r>
            <a:br>
              <a:rPr lang="pl-PL" sz="5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5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liczbach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078064-BA19-5729-24CD-4C8A0F61F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766" y="3277859"/>
            <a:ext cx="4378153" cy="3030029"/>
          </a:xfrm>
        </p:spPr>
        <p:txBody>
          <a:bodyPr>
            <a:normAutofit/>
          </a:bodyPr>
          <a:lstStyle/>
          <a:p>
            <a:pPr algn="ctr"/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Mazowieckiej Rady Działalności Pożytku Publicznego V kadencji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6573FEE-5001-E996-526D-A48D8E2D3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76" y="4246176"/>
            <a:ext cx="1935549" cy="1935549"/>
          </a:xfrm>
          <a:prstGeom prst="rect">
            <a:avLst/>
          </a:prstGeom>
        </p:spPr>
      </p:pic>
      <p:pic>
        <p:nvPicPr>
          <p:cNvPr id="8" name="Obraz 7" descr="Obraz zawierający balon, transport, statek powietrzny, Balon na gorące powietrze">
            <a:extLst>
              <a:ext uri="{FF2B5EF4-FFF2-40B4-BE49-F238E27FC236}">
                <a16:creationId xmlns:a16="http://schemas.microsoft.com/office/drawing/2014/main" id="{569F4E4F-6708-86FD-48C8-37D5996E6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5325" y="688763"/>
            <a:ext cx="5219499" cy="274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8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2C35B4-9859-6518-59D6-ED16917D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5" y="790832"/>
            <a:ext cx="10109885" cy="79083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spcBef>
                <a:spcPts val="200"/>
              </a:spcBef>
              <a:spcAft>
                <a:spcPts val="1200"/>
              </a:spcAft>
            </a:pPr>
            <a:br>
              <a:rPr lang="pl-PL" sz="5400" b="1" u="sng" kern="1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700" b="1" u="sng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Przebieg pracy Rady w latach 2020-2022</a:t>
            </a:r>
            <a:br>
              <a:rPr lang="pl-PL" sz="1800" b="1" u="sng" kern="1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9ED8788-7864-2120-E5A1-345D08682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847493"/>
              </p:ext>
            </p:extLst>
          </p:nvPr>
        </p:nvGraphicFramePr>
        <p:xfrm>
          <a:off x="1383191" y="2114012"/>
          <a:ext cx="9012960" cy="382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79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2C35B4-9859-6518-59D6-ED16917D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5" y="790832"/>
            <a:ext cx="10109885" cy="79083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spcBef>
                <a:spcPts val="200"/>
              </a:spcBef>
              <a:spcAft>
                <a:spcPts val="1200"/>
              </a:spcAft>
            </a:pPr>
            <a:br>
              <a:rPr lang="pl-PL" sz="5400" b="1" u="sng" kern="1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700" b="1" u="sng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Przedstawiciele Rady w komisjach otwartych konkursów ofert</a:t>
            </a:r>
            <a:br>
              <a:rPr lang="pl-PL" sz="1800" b="1" u="sng" kern="1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9ED8788-7864-2120-E5A1-345D08682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276533"/>
              </p:ext>
            </p:extLst>
          </p:nvPr>
        </p:nvGraphicFramePr>
        <p:xfrm>
          <a:off x="1383191" y="2114012"/>
          <a:ext cx="9012960" cy="382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60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2C35B4-9859-6518-59D6-ED16917D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5" y="790832"/>
            <a:ext cx="10109885" cy="790833"/>
          </a:xfr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spcBef>
                <a:spcPts val="200"/>
              </a:spcBef>
              <a:spcAft>
                <a:spcPts val="1200"/>
              </a:spcAft>
            </a:pPr>
            <a:br>
              <a:rPr lang="pl-PL" sz="5400" b="1" u="sng" kern="1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7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Zespoły doradcze i opiniodawcze, kapituły konkursów</a:t>
            </a:r>
            <a:br>
              <a:rPr lang="pl-PL" sz="1800" b="1" dirty="0">
                <a:solidFill>
                  <a:srgbClr val="1F4D78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9ED8788-7864-2120-E5A1-345D08682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356817"/>
              </p:ext>
            </p:extLst>
          </p:nvPr>
        </p:nvGraphicFramePr>
        <p:xfrm>
          <a:off x="1383191" y="2114012"/>
          <a:ext cx="9012960" cy="382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733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2C35B4-9859-6518-59D6-ED16917D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5" y="790832"/>
            <a:ext cx="10109885" cy="790833"/>
          </a:xfr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spcBef>
                <a:spcPts val="200"/>
              </a:spcBef>
              <a:spcAft>
                <a:spcPts val="1200"/>
              </a:spcAft>
            </a:pPr>
            <a:br>
              <a:rPr lang="pl-PL" sz="5400" b="1" u="sng" kern="1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700" u="sng" kern="15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</a:t>
            </a:r>
            <a:r>
              <a:rPr lang="pl-PL" sz="2700" b="1" u="sng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onsultowanie </a:t>
            </a:r>
            <a:r>
              <a:rPr lang="pl-PL" sz="27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aktów prawa miejscowego i innych dokumentów</a:t>
            </a:r>
            <a:br>
              <a:rPr lang="pl-PL" sz="1800" b="1" u="sng" kern="1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9ED8788-7864-2120-E5A1-345D08682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268312"/>
              </p:ext>
            </p:extLst>
          </p:nvPr>
        </p:nvGraphicFramePr>
        <p:xfrm>
          <a:off x="1383191" y="2114012"/>
          <a:ext cx="9012960" cy="382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872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2C35B4-9859-6518-59D6-ED16917D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5" y="790832"/>
            <a:ext cx="10109885" cy="790833"/>
          </a:xfrm>
          <a:solidFill>
            <a:schemeClr val="tx2">
              <a:lumMod val="25000"/>
              <a:lumOff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spcBef>
                <a:spcPts val="200"/>
              </a:spcBef>
              <a:spcAft>
                <a:spcPts val="1200"/>
              </a:spcAft>
            </a:pPr>
            <a:br>
              <a:rPr lang="pl-PL" sz="5400" b="1" u="sng" kern="1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200" u="sng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l-PL" sz="2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chwały podjęte przez Radę w latach 2020-2022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b="1" u="sng" kern="1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9ED8788-7864-2120-E5A1-345D08682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858541"/>
              </p:ext>
            </p:extLst>
          </p:nvPr>
        </p:nvGraphicFramePr>
        <p:xfrm>
          <a:off x="1383191" y="2114012"/>
          <a:ext cx="9012960" cy="382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248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D2A7128-270D-45DD-B0C7-24FF4622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734980-3A14-4021-8D8C-42AC55C39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74"/>
            <a:ext cx="6364515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  <a:gd name="connsiteX0" fmla="*/ 7430701 w 7520786"/>
              <a:gd name="connsiteY0" fmla="*/ 6858000 h 6858000"/>
              <a:gd name="connsiteX1" fmla="*/ 0 w 7520786"/>
              <a:gd name="connsiteY1" fmla="*/ 6858000 h 6858000"/>
              <a:gd name="connsiteX2" fmla="*/ 0 w 7520786"/>
              <a:gd name="connsiteY2" fmla="*/ 0 h 6858000"/>
              <a:gd name="connsiteX3" fmla="*/ 7505795 w 7520786"/>
              <a:gd name="connsiteY3" fmla="*/ 0 h 6858000"/>
              <a:gd name="connsiteX4" fmla="*/ 7520785 w 7520786"/>
              <a:gd name="connsiteY4" fmla="*/ 379063 h 6858000"/>
              <a:gd name="connsiteX5" fmla="*/ 7433327 w 7520786"/>
              <a:gd name="connsiteY5" fmla="*/ 6803646 h 6858000"/>
              <a:gd name="connsiteX6" fmla="*/ 7430701 w 752078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0786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384101" y="2164699"/>
                  <a:pt x="7521128" y="5461844"/>
                  <a:pt x="7433327" y="6803646"/>
                </a:cubicBezTo>
                <a:lnTo>
                  <a:pt x="7430701" y="6858000"/>
                </a:ln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D7BE2F-D450-4BB9-88A4-89117A39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669115" y="667365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4FB6307F-6A94-41F5-B00A-92BE5D3C7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738158" y="624106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0B0455B-E578-37FA-BCED-3FAF449C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033" y="954157"/>
            <a:ext cx="3901621" cy="15902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Kontynuacja działań 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078064-BA19-5729-24CD-4C8A0F61F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766" y="3277859"/>
            <a:ext cx="4378153" cy="3030029"/>
          </a:xfrm>
        </p:spPr>
        <p:txBody>
          <a:bodyPr>
            <a:normAutofit/>
          </a:bodyPr>
          <a:lstStyle/>
          <a:p>
            <a:pPr algn="ctr"/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Mazowieckiej Rady Działalności Pożytku Publicznego V kadencji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6573FEE-5001-E996-526D-A48D8E2D3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76" y="4246176"/>
            <a:ext cx="1935549" cy="1935549"/>
          </a:xfrm>
          <a:prstGeom prst="rect">
            <a:avLst/>
          </a:prstGeom>
        </p:spPr>
      </p:pic>
      <p:pic>
        <p:nvPicPr>
          <p:cNvPr id="5" name="Obraz 4" descr="Obraz zawierający książka, Wachlarz, tekst, na wolnym powietrzu">
            <a:extLst>
              <a:ext uri="{FF2B5EF4-FFF2-40B4-BE49-F238E27FC236}">
                <a16:creationId xmlns:a16="http://schemas.microsoft.com/office/drawing/2014/main" id="{0A643132-560E-1BEA-BCEA-6DA18592C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3476" y="572285"/>
            <a:ext cx="4841533" cy="310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358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DarkSeedLeftStep">
      <a:dk1>
        <a:srgbClr val="000000"/>
      </a:dk1>
      <a:lt1>
        <a:srgbClr val="FFFFFF"/>
      </a:lt1>
      <a:dk2>
        <a:srgbClr val="412E24"/>
      </a:dk2>
      <a:lt2>
        <a:srgbClr val="E8E2E8"/>
      </a:lt2>
      <a:accent1>
        <a:srgbClr val="47B547"/>
      </a:accent1>
      <a:accent2>
        <a:srgbClr val="6CB13B"/>
      </a:accent2>
      <a:accent3>
        <a:srgbClr val="98A942"/>
      </a:accent3>
      <a:accent4>
        <a:srgbClr val="B1933B"/>
      </a:accent4>
      <a:accent5>
        <a:srgbClr val="C3744D"/>
      </a:accent5>
      <a:accent6>
        <a:srgbClr val="B13B45"/>
      </a:accent6>
      <a:hlink>
        <a:srgbClr val="AF743A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336</Words>
  <Application>Microsoft Office PowerPoint</Application>
  <PresentationFormat>Panoramiczny</PresentationFormat>
  <Paragraphs>42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The Hand</vt:lpstr>
      <vt:lpstr>The Serif Hand</vt:lpstr>
      <vt:lpstr>Wingdings</vt:lpstr>
      <vt:lpstr>ChitchatVTI</vt:lpstr>
      <vt:lpstr>Czas  podsumowań drogą  do nowych wyzwań</vt:lpstr>
      <vt:lpstr>Powołanie Mazowieckiej Rady Działalności Pożytku Publicznego V kadencji  i zmiany jej składu </vt:lpstr>
      <vt:lpstr>Działania  w liczbach </vt:lpstr>
      <vt:lpstr> Przebieg pracy Rady w latach 2020-2022 </vt:lpstr>
      <vt:lpstr> Przedstawiciele Rady w komisjach otwartych konkursów ofert </vt:lpstr>
      <vt:lpstr> Zespoły doradcze i opiniodawcze, kapituły konkursów </vt:lpstr>
      <vt:lpstr> Konsultowanie aktów prawa miejscowego i innych dokumentów </vt:lpstr>
      <vt:lpstr> Uchwały podjęte przez Radę w latach 2020-2022  </vt:lpstr>
      <vt:lpstr>Kontynuacja działań …</vt:lpstr>
      <vt:lpstr>To co dobre powinno się kontynuować ….</vt:lpstr>
      <vt:lpstr>Powodzenia  członkinie i członkowie VI kadencji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Czas  podsumowań drogą  do nowych wyzwań</dc:title>
  <dc:creator>Kuchta Marzena</dc:creator>
  <cp:lastModifiedBy>Kuchta Marzena</cp:lastModifiedBy>
  <cp:revision>8</cp:revision>
  <dcterms:created xsi:type="dcterms:W3CDTF">2023-05-30T14:08:16Z</dcterms:created>
  <dcterms:modified xsi:type="dcterms:W3CDTF">2023-05-31T06:01:51Z</dcterms:modified>
</cp:coreProperties>
</file>